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3" r:id="rId1"/>
  </p:sldMasterIdLst>
  <p:notesMasterIdLst>
    <p:notesMasterId r:id="rId47"/>
  </p:notesMasterIdLst>
  <p:sldIdLst>
    <p:sldId id="256" r:id="rId2"/>
    <p:sldId id="257" r:id="rId3"/>
    <p:sldId id="259" r:id="rId4"/>
    <p:sldId id="283" r:id="rId5"/>
    <p:sldId id="260" r:id="rId6"/>
    <p:sldId id="261" r:id="rId7"/>
    <p:sldId id="282" r:id="rId8"/>
    <p:sldId id="262" r:id="rId9"/>
    <p:sldId id="263" r:id="rId10"/>
    <p:sldId id="264" r:id="rId11"/>
    <p:sldId id="284" r:id="rId12"/>
    <p:sldId id="285" r:id="rId13"/>
    <p:sldId id="286" r:id="rId14"/>
    <p:sldId id="268" r:id="rId15"/>
    <p:sldId id="287" r:id="rId16"/>
    <p:sldId id="288" r:id="rId17"/>
    <p:sldId id="289" r:id="rId18"/>
    <p:sldId id="272" r:id="rId19"/>
    <p:sldId id="273" r:id="rId20"/>
    <p:sldId id="274" r:id="rId21"/>
    <p:sldId id="290" r:id="rId22"/>
    <p:sldId id="295" r:id="rId23"/>
    <p:sldId id="292" r:id="rId24"/>
    <p:sldId id="294" r:id="rId25"/>
    <p:sldId id="279" r:id="rId26"/>
    <p:sldId id="280" r:id="rId27"/>
    <p:sldId id="296" r:id="rId28"/>
    <p:sldId id="297" r:id="rId29"/>
    <p:sldId id="298" r:id="rId30"/>
    <p:sldId id="299" r:id="rId31"/>
    <p:sldId id="305" r:id="rId32"/>
    <p:sldId id="300" r:id="rId33"/>
    <p:sldId id="301" r:id="rId34"/>
    <p:sldId id="302" r:id="rId35"/>
    <p:sldId id="303" r:id="rId36"/>
    <p:sldId id="304" r:id="rId37"/>
    <p:sldId id="306" r:id="rId38"/>
    <p:sldId id="307" r:id="rId39"/>
    <p:sldId id="308" r:id="rId40"/>
    <p:sldId id="309" r:id="rId41"/>
    <p:sldId id="310" r:id="rId42"/>
    <p:sldId id="311" r:id="rId43"/>
    <p:sldId id="312" r:id="rId44"/>
    <p:sldId id="313" r:id="rId45"/>
    <p:sldId id="31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F2E7C249-4961-EF43-BF45-CBCAC05A9236}">
          <p14:sldIdLst>
            <p14:sldId id="256"/>
            <p14:sldId id="257"/>
            <p14:sldId id="259"/>
            <p14:sldId id="283"/>
            <p14:sldId id="260"/>
            <p14:sldId id="261"/>
          </p14:sldIdLst>
        </p14:section>
        <p14:section name="TABLE OF CONTENTS" id="{6E446624-D373-5748-8E44-0C978F924833}">
          <p14:sldIdLst>
            <p14:sldId id="282"/>
          </p14:sldIdLst>
        </p14:section>
        <p14:section name="INTRODUCTION" id="{F7382643-9DB1-334B-98A6-CB297A3031AA}">
          <p14:sldIdLst>
            <p14:sldId id="262"/>
            <p14:sldId id="263"/>
            <p14:sldId id="264"/>
            <p14:sldId id="284"/>
            <p14:sldId id="285"/>
            <p14:sldId id="286"/>
          </p14:sldIdLst>
        </p14:section>
        <p14:section name="SECTION DIVIDER" id="{9A90B158-4C4C-7D4D-91F6-10C78B98AAC2}">
          <p14:sldIdLst>
            <p14:sldId id="268"/>
            <p14:sldId id="287"/>
            <p14:sldId id="288"/>
            <p14:sldId id="289"/>
          </p14:sldIdLst>
        </p14:section>
        <p14:section name="QUOTE" id="{78C7318C-7453-FD45-9819-40A2D8F30AE7}">
          <p14:sldIdLst>
            <p14:sldId id="272"/>
            <p14:sldId id="273"/>
          </p14:sldIdLst>
        </p14:section>
        <p14:section name="TEXT SLIDE" id="{414EBDCC-72C2-924D-9A0B-470022B6847E}">
          <p14:sldIdLst>
            <p14:sldId id="274"/>
            <p14:sldId id="290"/>
            <p14:sldId id="295"/>
            <p14:sldId id="292"/>
            <p14:sldId id="294"/>
            <p14:sldId id="279"/>
            <p14:sldId id="280"/>
          </p14:sldIdLst>
        </p14:section>
        <p14:section name="SAMPLE CHARTS" id="{1D978B34-33F5-6546-B061-1AEFBEB91B88}">
          <p14:sldIdLst>
            <p14:sldId id="296"/>
            <p14:sldId id="297"/>
            <p14:sldId id="298"/>
          </p14:sldIdLst>
        </p14:section>
        <p14:section name="SAMPLE GRAPHS" id="{0288CBBE-E6EE-F94E-9BA9-21CAF06B43A9}">
          <p14:sldIdLst>
            <p14:sldId id="299"/>
            <p14:sldId id="305"/>
            <p14:sldId id="300"/>
            <p14:sldId id="301"/>
            <p14:sldId id="302"/>
            <p14:sldId id="303"/>
          </p14:sldIdLst>
        </p14:section>
        <p14:section name="SAMPLE TABLES" id="{9105DAC8-B2B1-7E42-A3B4-BDFD3963C555}">
          <p14:sldIdLst>
            <p14:sldId id="304"/>
            <p14:sldId id="306"/>
            <p14:sldId id="307"/>
          </p14:sldIdLst>
        </p14:section>
        <p14:section name="SAMPLE INFOGRAPHICS" id="{3620EB98-62F5-3E47-B52C-8091BC806490}">
          <p14:sldIdLst>
            <p14:sldId id="308"/>
            <p14:sldId id="309"/>
            <p14:sldId id="310"/>
            <p14:sldId id="311"/>
            <p14:sldId id="312"/>
            <p14:sldId id="31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5"/>
    <p:restoredTop sz="94694"/>
  </p:normalViewPr>
  <p:slideViewPr>
    <p:cSldViewPr snapToGrid="0">
      <p:cViewPr>
        <p:scale>
          <a:sx n="95" d="100"/>
          <a:sy n="95" d="100"/>
        </p:scale>
        <p:origin x="768"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52-704E-B529-27E3EF6210E9}"/>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DE52-704E-B529-27E3EF6210E9}"/>
              </c:ext>
            </c:extLst>
          </c:dPt>
          <c:cat>
            <c:strRef>
              <c:f>Sheet1!$A$2:$A$3</c:f>
              <c:strCache>
                <c:ptCount val="2"/>
                <c:pt idx="0">
                  <c:v>1st Qtr</c:v>
                </c:pt>
                <c:pt idx="1">
                  <c:v>2nd Qtr</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DE52-704E-B529-27E3EF6210E9}"/>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E762-E942-A729-3C6018036A30}"/>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E762-E942-A729-3C6018036A30}"/>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E762-E942-A729-3C6018036A30}"/>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spc="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0616668575127"/>
          <c:y val="2.0434432823813353E-2"/>
          <c:w val="0.88059560641963552"/>
          <c:h val="0.87982864038616249"/>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7B2-0246-8F66-0C33930999DD}"/>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7B2-0246-8F66-0C33930999DD}"/>
            </c:ext>
          </c:extLst>
        </c:ser>
        <c:ser>
          <c:idx val="2"/>
          <c:order val="2"/>
          <c:tx>
            <c:strRef>
              <c:f>Sheet1!$D$1</c:f>
              <c:strCache>
                <c:ptCount val="1"/>
                <c:pt idx="0">
                  <c:v>Series 3</c:v>
                </c:pt>
              </c:strCache>
            </c:strRef>
          </c:tx>
          <c:spPr>
            <a:solidFill>
              <a:schemeClr val="accent1"/>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7B2-0246-8F66-0C33930999DD}"/>
            </c:ext>
          </c:extLst>
        </c:ser>
        <c:dLbls>
          <c:showLegendKey val="0"/>
          <c:showVal val="0"/>
          <c:showCatName val="0"/>
          <c:showSerName val="0"/>
          <c:showPercent val="0"/>
          <c:showBubbleSize val="0"/>
        </c:dLbls>
        <c:gapWidth val="125"/>
        <c:overlap val="-20"/>
        <c:axId val="1376349407"/>
        <c:axId val="1376114143"/>
      </c:barChart>
      <c:catAx>
        <c:axId val="1376349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1376114143"/>
        <c:crosses val="autoZero"/>
        <c:auto val="1"/>
        <c:lblAlgn val="ctr"/>
        <c:lblOffset val="100"/>
        <c:noMultiLvlLbl val="0"/>
      </c:catAx>
      <c:valAx>
        <c:axId val="1376114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1376349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B64-E740-8A2D-C66A20B5732B}"/>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B64-E740-8A2D-C66A20B5732B}"/>
            </c:ext>
          </c:extLst>
        </c:ser>
        <c:dLbls>
          <c:showLegendKey val="0"/>
          <c:showVal val="0"/>
          <c:showCatName val="0"/>
          <c:showSerName val="0"/>
          <c:showPercent val="0"/>
          <c:showBubbleSize val="0"/>
        </c:dLbls>
        <c:gapWidth val="150"/>
        <c:axId val="2102983823"/>
        <c:axId val="2102986975"/>
      </c:barChart>
      <c:lineChart>
        <c:grouping val="standard"/>
        <c:varyColors val="0"/>
        <c:ser>
          <c:idx val="2"/>
          <c:order val="2"/>
          <c:tx>
            <c:strRef>
              <c:f>Sheet1!$D$1</c:f>
              <c:strCache>
                <c:ptCount val="1"/>
                <c:pt idx="0">
                  <c:v>Series 3</c:v>
                </c:pt>
              </c:strCache>
            </c:strRef>
          </c:tx>
          <c:spPr>
            <a:ln w="76200" cap="rnd">
              <a:solidFill>
                <a:schemeClr val="accent3"/>
              </a:solidFill>
              <a:round/>
            </a:ln>
            <a:effectLst/>
          </c:spPr>
          <c:marker>
            <c:symbol val="none"/>
          </c:marker>
          <c:cat>
            <c:numRef>
              <c:f>Sheet1!$A$2:$A$5</c:f>
              <c:numCache>
                <c:formatCode>General</c:formatCode>
                <c:ptCount val="4"/>
                <c:pt idx="0">
                  <c:v>2017</c:v>
                </c:pt>
                <c:pt idx="1">
                  <c:v>2018</c:v>
                </c:pt>
                <c:pt idx="2">
                  <c:v>2019</c:v>
                </c:pt>
                <c:pt idx="3">
                  <c:v>2020</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1B64-E740-8A2D-C66A20B5732B}"/>
            </c:ext>
          </c:extLst>
        </c:ser>
        <c:dLbls>
          <c:showLegendKey val="0"/>
          <c:showVal val="0"/>
          <c:showCatName val="0"/>
          <c:showSerName val="0"/>
          <c:showPercent val="0"/>
          <c:showBubbleSize val="0"/>
        </c:dLbls>
        <c:marker val="1"/>
        <c:smooth val="0"/>
        <c:axId val="2102983823"/>
        <c:axId val="2102986975"/>
      </c:lineChart>
      <c:catAx>
        <c:axId val="210298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102986975"/>
        <c:crosses val="autoZero"/>
        <c:auto val="1"/>
        <c:lblAlgn val="ctr"/>
        <c:lblOffset val="100"/>
        <c:noMultiLvlLbl val="0"/>
      </c:catAx>
      <c:valAx>
        <c:axId val="2102986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10298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xVal>
            <c:numRef>
              <c:f>Sheet1!$A$2:$A$10</c:f>
              <c:numCache>
                <c:formatCode>"$"#,##0</c:formatCode>
                <c:ptCount val="9"/>
                <c:pt idx="0">
                  <c:v>25672</c:v>
                </c:pt>
                <c:pt idx="1">
                  <c:v>42763</c:v>
                </c:pt>
                <c:pt idx="2">
                  <c:v>45976</c:v>
                </c:pt>
                <c:pt idx="3">
                  <c:v>54936</c:v>
                </c:pt>
                <c:pt idx="4">
                  <c:v>74734</c:v>
                </c:pt>
                <c:pt idx="5">
                  <c:v>130550</c:v>
                </c:pt>
                <c:pt idx="6">
                  <c:v>151132</c:v>
                </c:pt>
                <c:pt idx="7">
                  <c:v>195387</c:v>
                </c:pt>
                <c:pt idx="8">
                  <c:v>217637</c:v>
                </c:pt>
              </c:numCache>
            </c:numRef>
          </c:xVal>
          <c:yVal>
            <c:numRef>
              <c:f>Sheet1!$B$2:$B$10</c:f>
              <c:numCache>
                <c:formatCode>"$"#,##0</c:formatCode>
                <c:ptCount val="9"/>
                <c:pt idx="0">
                  <c:v>20858</c:v>
                </c:pt>
                <c:pt idx="1">
                  <c:v>19455</c:v>
                </c:pt>
                <c:pt idx="2">
                  <c:v>27927</c:v>
                </c:pt>
                <c:pt idx="3">
                  <c:v>29479</c:v>
                </c:pt>
                <c:pt idx="4">
                  <c:v>34036</c:v>
                </c:pt>
                <c:pt idx="5">
                  <c:v>87806</c:v>
                </c:pt>
                <c:pt idx="6">
                  <c:v>91518</c:v>
                </c:pt>
                <c:pt idx="7">
                  <c:v>93965</c:v>
                </c:pt>
                <c:pt idx="8">
                  <c:v>107164</c:v>
                </c:pt>
              </c:numCache>
            </c:numRef>
          </c:yVal>
          <c:smooth val="1"/>
          <c:extLst>
            <c:ext xmlns:c16="http://schemas.microsoft.com/office/drawing/2014/chart" uri="{C3380CC4-5D6E-409C-BE32-E72D297353CC}">
              <c16:uniqueId val="{00000000-4B7A-2B47-84C0-D7BE298B4480}"/>
            </c:ext>
          </c:extLst>
        </c:ser>
        <c:ser>
          <c:idx val="1"/>
          <c:order val="1"/>
          <c:tx>
            <c:strRef>
              <c:f>Sheet1!$C$1</c:f>
              <c:strCache>
                <c:ptCount val="1"/>
                <c:pt idx="0">
                  <c:v>Series 2</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xVal>
            <c:numRef>
              <c:f>Sheet1!$A$2:$A$10</c:f>
              <c:numCache>
                <c:formatCode>"$"#,##0</c:formatCode>
                <c:ptCount val="9"/>
                <c:pt idx="0">
                  <c:v>25672</c:v>
                </c:pt>
                <c:pt idx="1">
                  <c:v>42763</c:v>
                </c:pt>
                <c:pt idx="2">
                  <c:v>45976</c:v>
                </c:pt>
                <c:pt idx="3">
                  <c:v>54936</c:v>
                </c:pt>
                <c:pt idx="4">
                  <c:v>74734</c:v>
                </c:pt>
                <c:pt idx="5">
                  <c:v>130550</c:v>
                </c:pt>
                <c:pt idx="6">
                  <c:v>151132</c:v>
                </c:pt>
                <c:pt idx="7">
                  <c:v>195387</c:v>
                </c:pt>
                <c:pt idx="8">
                  <c:v>217637</c:v>
                </c:pt>
              </c:numCache>
            </c:numRef>
          </c:xVal>
          <c:yVal>
            <c:numRef>
              <c:f>Sheet1!$C$2:$C$10</c:f>
              <c:numCache>
                <c:formatCode>"$"#,##0</c:formatCode>
                <c:ptCount val="9"/>
                <c:pt idx="0">
                  <c:v>87806</c:v>
                </c:pt>
                <c:pt idx="1">
                  <c:v>91518</c:v>
                </c:pt>
                <c:pt idx="2">
                  <c:v>93965</c:v>
                </c:pt>
                <c:pt idx="3">
                  <c:v>107164</c:v>
                </c:pt>
                <c:pt idx="4">
                  <c:v>27927</c:v>
                </c:pt>
                <c:pt idx="5">
                  <c:v>29479</c:v>
                </c:pt>
                <c:pt idx="6">
                  <c:v>34036</c:v>
                </c:pt>
                <c:pt idx="7">
                  <c:v>91518</c:v>
                </c:pt>
                <c:pt idx="8">
                  <c:v>93965</c:v>
                </c:pt>
              </c:numCache>
            </c:numRef>
          </c:yVal>
          <c:smooth val="1"/>
          <c:extLst>
            <c:ext xmlns:c16="http://schemas.microsoft.com/office/drawing/2014/chart" uri="{C3380CC4-5D6E-409C-BE32-E72D297353CC}">
              <c16:uniqueId val="{00000001-4B7A-2B47-84C0-D7BE298B4480}"/>
            </c:ext>
          </c:extLst>
        </c:ser>
        <c:ser>
          <c:idx val="2"/>
          <c:order val="2"/>
          <c:tx>
            <c:strRef>
              <c:f>Sheet1!$D$1</c:f>
              <c:strCache>
                <c:ptCount val="1"/>
                <c:pt idx="0">
                  <c:v>Series 3</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xVal>
            <c:numRef>
              <c:f>Sheet1!$A$2:$A$10</c:f>
              <c:numCache>
                <c:formatCode>"$"#,##0</c:formatCode>
                <c:ptCount val="9"/>
                <c:pt idx="0">
                  <c:v>25672</c:v>
                </c:pt>
                <c:pt idx="1">
                  <c:v>42763</c:v>
                </c:pt>
                <c:pt idx="2">
                  <c:v>45976</c:v>
                </c:pt>
                <c:pt idx="3">
                  <c:v>54936</c:v>
                </c:pt>
                <c:pt idx="4">
                  <c:v>74734</c:v>
                </c:pt>
                <c:pt idx="5">
                  <c:v>130550</c:v>
                </c:pt>
                <c:pt idx="6">
                  <c:v>151132</c:v>
                </c:pt>
                <c:pt idx="7">
                  <c:v>195387</c:v>
                </c:pt>
                <c:pt idx="8">
                  <c:v>217637</c:v>
                </c:pt>
              </c:numCache>
            </c:numRef>
          </c:xVal>
          <c:yVal>
            <c:numRef>
              <c:f>Sheet1!$D$2:$D$10</c:f>
              <c:numCache>
                <c:formatCode>"$"#,##0</c:formatCode>
                <c:ptCount val="9"/>
                <c:pt idx="0">
                  <c:v>29479</c:v>
                </c:pt>
                <c:pt idx="1">
                  <c:v>34036</c:v>
                </c:pt>
                <c:pt idx="2">
                  <c:v>19455</c:v>
                </c:pt>
                <c:pt idx="3">
                  <c:v>27927</c:v>
                </c:pt>
                <c:pt idx="4">
                  <c:v>91518</c:v>
                </c:pt>
                <c:pt idx="5">
                  <c:v>93965</c:v>
                </c:pt>
                <c:pt idx="6">
                  <c:v>107164</c:v>
                </c:pt>
                <c:pt idx="7">
                  <c:v>20858</c:v>
                </c:pt>
                <c:pt idx="8">
                  <c:v>19455</c:v>
                </c:pt>
              </c:numCache>
            </c:numRef>
          </c:yVal>
          <c:smooth val="1"/>
          <c:extLst>
            <c:ext xmlns:c16="http://schemas.microsoft.com/office/drawing/2014/chart" uri="{C3380CC4-5D6E-409C-BE32-E72D297353CC}">
              <c16:uniqueId val="{00000002-4B7A-2B47-84C0-D7BE298B4480}"/>
            </c:ext>
          </c:extLst>
        </c:ser>
        <c:dLbls>
          <c:showLegendKey val="0"/>
          <c:showVal val="0"/>
          <c:showCatName val="0"/>
          <c:showSerName val="0"/>
          <c:showPercent val="0"/>
          <c:showBubbleSize val="0"/>
        </c:dLbls>
        <c:axId val="1793531535"/>
        <c:axId val="1793533167"/>
      </c:scatterChart>
      <c:valAx>
        <c:axId val="1793531535"/>
        <c:scaling>
          <c:orientation val="minMax"/>
        </c:scaling>
        <c:delete val="0"/>
        <c:axPos val="b"/>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1793533167"/>
        <c:crosses val="autoZero"/>
        <c:crossBetween val="midCat"/>
      </c:valAx>
      <c:valAx>
        <c:axId val="179353316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179353153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solidFill>
              <a:schemeClr val="accent5"/>
            </a:solidFill>
            <a:ln>
              <a:solidFill>
                <a:schemeClr val="bg2"/>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32</c:v>
                </c:pt>
                <c:pt idx="1">
                  <c:v>24</c:v>
                </c:pt>
                <c:pt idx="2">
                  <c:v>28</c:v>
                </c:pt>
                <c:pt idx="3">
                  <c:v>12</c:v>
                </c:pt>
                <c:pt idx="4">
                  <c:v>15</c:v>
                </c:pt>
                <c:pt idx="5">
                  <c:v>24</c:v>
                </c:pt>
                <c:pt idx="6">
                  <c:v>32</c:v>
                </c:pt>
                <c:pt idx="7">
                  <c:v>24</c:v>
                </c:pt>
                <c:pt idx="8">
                  <c:v>28</c:v>
                </c:pt>
                <c:pt idx="9">
                  <c:v>12</c:v>
                </c:pt>
                <c:pt idx="10">
                  <c:v>15</c:v>
                </c:pt>
                <c:pt idx="11">
                  <c:v>24</c:v>
                </c:pt>
              </c:numCache>
            </c:numRef>
          </c:val>
          <c:extLst>
            <c:ext xmlns:c16="http://schemas.microsoft.com/office/drawing/2014/chart" uri="{C3380CC4-5D6E-409C-BE32-E72D297353CC}">
              <c16:uniqueId val="{00000000-03DE-7F4E-9EE0-D79D369F7615}"/>
            </c:ext>
          </c:extLst>
        </c:ser>
        <c:ser>
          <c:idx val="1"/>
          <c:order val="1"/>
          <c:tx>
            <c:strRef>
              <c:f>Sheet1!$C$1</c:f>
              <c:strCache>
                <c:ptCount val="1"/>
                <c:pt idx="0">
                  <c:v>Series 2</c:v>
                </c:pt>
              </c:strCache>
            </c:strRef>
          </c:tx>
          <c:spPr>
            <a:solidFill>
              <a:schemeClr val="accent1"/>
            </a:solidFill>
            <a:ln>
              <a:solidFill>
                <a:schemeClr val="bg2"/>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12</c:v>
                </c:pt>
                <c:pt idx="1">
                  <c:v>15</c:v>
                </c:pt>
                <c:pt idx="2">
                  <c:v>12</c:v>
                </c:pt>
                <c:pt idx="3">
                  <c:v>21</c:v>
                </c:pt>
                <c:pt idx="4">
                  <c:v>28</c:v>
                </c:pt>
                <c:pt idx="5">
                  <c:v>15</c:v>
                </c:pt>
                <c:pt idx="6">
                  <c:v>12</c:v>
                </c:pt>
                <c:pt idx="7">
                  <c:v>15</c:v>
                </c:pt>
                <c:pt idx="8">
                  <c:v>12</c:v>
                </c:pt>
                <c:pt idx="9">
                  <c:v>21</c:v>
                </c:pt>
                <c:pt idx="10">
                  <c:v>28</c:v>
                </c:pt>
                <c:pt idx="11">
                  <c:v>15</c:v>
                </c:pt>
              </c:numCache>
            </c:numRef>
          </c:val>
          <c:extLst>
            <c:ext xmlns:c16="http://schemas.microsoft.com/office/drawing/2014/chart" uri="{C3380CC4-5D6E-409C-BE32-E72D297353CC}">
              <c16:uniqueId val="{00000001-03DE-7F4E-9EE0-D79D369F7615}"/>
            </c:ext>
          </c:extLst>
        </c:ser>
        <c:ser>
          <c:idx val="2"/>
          <c:order val="2"/>
          <c:tx>
            <c:strRef>
              <c:f>Sheet1!$D$1</c:f>
              <c:strCache>
                <c:ptCount val="1"/>
                <c:pt idx="0">
                  <c:v>Series 3</c:v>
                </c:pt>
              </c:strCache>
            </c:strRef>
          </c:tx>
          <c:spPr>
            <a:solidFill>
              <a:schemeClr val="accent2"/>
            </a:solidFill>
            <a:ln w="25400">
              <a:solidFill>
                <a:schemeClr val="bg2"/>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Sheet1!$D$2:$D$13</c:f>
              <c:numCache>
                <c:formatCode>General</c:formatCode>
                <c:ptCount val="12"/>
                <c:pt idx="0">
                  <c:v>8</c:v>
                </c:pt>
                <c:pt idx="1">
                  <c:v>21</c:v>
                </c:pt>
                <c:pt idx="2">
                  <c:v>17</c:v>
                </c:pt>
                <c:pt idx="3">
                  <c:v>5</c:v>
                </c:pt>
                <c:pt idx="4">
                  <c:v>24</c:v>
                </c:pt>
                <c:pt idx="5">
                  <c:v>16</c:v>
                </c:pt>
                <c:pt idx="6">
                  <c:v>8</c:v>
                </c:pt>
                <c:pt idx="7">
                  <c:v>21</c:v>
                </c:pt>
                <c:pt idx="8">
                  <c:v>17</c:v>
                </c:pt>
                <c:pt idx="9">
                  <c:v>5</c:v>
                </c:pt>
                <c:pt idx="10">
                  <c:v>24</c:v>
                </c:pt>
                <c:pt idx="11">
                  <c:v>16</c:v>
                </c:pt>
              </c:numCache>
            </c:numRef>
          </c:val>
          <c:extLst>
            <c:ext xmlns:c16="http://schemas.microsoft.com/office/drawing/2014/chart" uri="{C3380CC4-5D6E-409C-BE32-E72D297353CC}">
              <c16:uniqueId val="{00000002-03DE-7F4E-9EE0-D79D369F7615}"/>
            </c:ext>
          </c:extLst>
        </c:ser>
        <c:ser>
          <c:idx val="3"/>
          <c:order val="3"/>
          <c:tx>
            <c:strRef>
              <c:f>Sheet1!$E$1</c:f>
              <c:strCache>
                <c:ptCount val="1"/>
                <c:pt idx="0">
                  <c:v>Series 4</c:v>
                </c:pt>
              </c:strCache>
            </c:strRef>
          </c:tx>
          <c:spPr>
            <a:solidFill>
              <a:schemeClr val="accent3"/>
            </a:solidFill>
            <a:ln>
              <a:solidFill>
                <a:schemeClr val="bg2"/>
              </a:solid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Sheet1!$E$2:$E$13</c:f>
              <c:numCache>
                <c:formatCode>General</c:formatCode>
                <c:ptCount val="12"/>
                <c:pt idx="0">
                  <c:v>15</c:v>
                </c:pt>
                <c:pt idx="1">
                  <c:v>11</c:v>
                </c:pt>
                <c:pt idx="2">
                  <c:v>18</c:v>
                </c:pt>
                <c:pt idx="3">
                  <c:v>23</c:v>
                </c:pt>
                <c:pt idx="4">
                  <c:v>10</c:v>
                </c:pt>
                <c:pt idx="5">
                  <c:v>24</c:v>
                </c:pt>
                <c:pt idx="6">
                  <c:v>15</c:v>
                </c:pt>
                <c:pt idx="7">
                  <c:v>11</c:v>
                </c:pt>
                <c:pt idx="8">
                  <c:v>18</c:v>
                </c:pt>
                <c:pt idx="9">
                  <c:v>23</c:v>
                </c:pt>
                <c:pt idx="10">
                  <c:v>10</c:v>
                </c:pt>
                <c:pt idx="11">
                  <c:v>24</c:v>
                </c:pt>
              </c:numCache>
            </c:numRef>
          </c:val>
          <c:extLst>
            <c:ext xmlns:c16="http://schemas.microsoft.com/office/drawing/2014/chart" uri="{C3380CC4-5D6E-409C-BE32-E72D297353CC}">
              <c16:uniqueId val="{00000003-03DE-7F4E-9EE0-D79D369F7615}"/>
            </c:ext>
          </c:extLst>
        </c:ser>
        <c:dLbls>
          <c:showLegendKey val="0"/>
          <c:showVal val="0"/>
          <c:showCatName val="0"/>
          <c:showSerName val="0"/>
          <c:showPercent val="0"/>
          <c:showBubbleSize val="0"/>
        </c:dLbls>
        <c:axId val="2087992223"/>
        <c:axId val="2086428495"/>
      </c:areaChart>
      <c:catAx>
        <c:axId val="20879922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86428495"/>
        <c:crosses val="autoZero"/>
        <c:auto val="1"/>
        <c:lblAlgn val="ctr"/>
        <c:lblOffset val="100"/>
        <c:noMultiLvlLbl val="0"/>
      </c:catAx>
      <c:valAx>
        <c:axId val="2086428495"/>
        <c:scaling>
          <c:orientation val="minMax"/>
          <c:max val="8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87992223"/>
        <c:crosses val="autoZero"/>
        <c:crossBetween val="midCat"/>
        <c:majorUnit val="2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9758295155376"/>
          <c:y val="6.2641056069469445E-2"/>
          <c:w val="0.64589591017038517"/>
          <c:h val="0.87471788786106108"/>
        </c:manualLayout>
      </c:layout>
      <c:barChart>
        <c:barDir val="col"/>
        <c:grouping val="clustered"/>
        <c:varyColors val="0"/>
        <c:ser>
          <c:idx val="0"/>
          <c:order val="0"/>
          <c:tx>
            <c:strRef>
              <c:f>Sheet1!$B$1</c:f>
              <c:strCache>
                <c:ptCount val="1"/>
                <c:pt idx="0">
                  <c:v>2015</c:v>
                </c:pt>
              </c:strCache>
            </c:strRef>
          </c:tx>
          <c:spPr>
            <a:solidFill>
              <a:schemeClr val="accent5"/>
            </a:solidFill>
            <a:ln>
              <a:noFill/>
            </a:ln>
            <a:effectLst/>
          </c:spPr>
          <c:invertIfNegative val="0"/>
          <c:cat>
            <c:strRef>
              <c:f>Sheet1!$A$2</c:f>
              <c:strCache>
                <c:ptCount val="1"/>
                <c:pt idx="0">
                  <c:v>Category 1</c:v>
                </c:pt>
              </c:strCache>
            </c:strRef>
          </c:cat>
          <c:val>
            <c:numRef>
              <c:f>Sheet1!$B$2</c:f>
              <c:numCache>
                <c:formatCode>General</c:formatCode>
                <c:ptCount val="1"/>
                <c:pt idx="0">
                  <c:v>400</c:v>
                </c:pt>
              </c:numCache>
            </c:numRef>
          </c:val>
          <c:extLst>
            <c:ext xmlns:c16="http://schemas.microsoft.com/office/drawing/2014/chart" uri="{C3380CC4-5D6E-409C-BE32-E72D297353CC}">
              <c16:uniqueId val="{00000000-6C32-5E44-8B79-432D52A6AA9C}"/>
            </c:ext>
          </c:extLst>
        </c:ser>
        <c:ser>
          <c:idx val="1"/>
          <c:order val="1"/>
          <c:tx>
            <c:strRef>
              <c:f>Sheet1!$C$1</c:f>
              <c:strCache>
                <c:ptCount val="1"/>
                <c:pt idx="0">
                  <c:v>2016</c:v>
                </c:pt>
              </c:strCache>
            </c:strRef>
          </c:tx>
          <c:spPr>
            <a:solidFill>
              <a:schemeClr val="accent3"/>
            </a:solidFill>
            <a:ln>
              <a:noFill/>
            </a:ln>
            <a:effectLst/>
          </c:spPr>
          <c:invertIfNegative val="0"/>
          <c:cat>
            <c:strRef>
              <c:f>Sheet1!$A$2</c:f>
              <c:strCache>
                <c:ptCount val="1"/>
                <c:pt idx="0">
                  <c:v>Category 1</c:v>
                </c:pt>
              </c:strCache>
            </c:strRef>
          </c:cat>
          <c:val>
            <c:numRef>
              <c:f>Sheet1!$C$2</c:f>
              <c:numCache>
                <c:formatCode>General</c:formatCode>
                <c:ptCount val="1"/>
                <c:pt idx="0">
                  <c:v>600</c:v>
                </c:pt>
              </c:numCache>
            </c:numRef>
          </c:val>
          <c:extLst>
            <c:ext xmlns:c16="http://schemas.microsoft.com/office/drawing/2014/chart" uri="{C3380CC4-5D6E-409C-BE32-E72D297353CC}">
              <c16:uniqueId val="{00000001-6C32-5E44-8B79-432D52A6AA9C}"/>
            </c:ext>
          </c:extLst>
        </c:ser>
        <c:ser>
          <c:idx val="2"/>
          <c:order val="2"/>
          <c:tx>
            <c:strRef>
              <c:f>Sheet1!$D$1</c:f>
              <c:strCache>
                <c:ptCount val="1"/>
                <c:pt idx="0">
                  <c:v>2017</c:v>
                </c:pt>
              </c:strCache>
            </c:strRef>
          </c:tx>
          <c:spPr>
            <a:solidFill>
              <a:schemeClr val="accent4"/>
            </a:solidFill>
            <a:ln>
              <a:noFill/>
            </a:ln>
            <a:effectLst/>
          </c:spPr>
          <c:invertIfNegative val="0"/>
          <c:cat>
            <c:strRef>
              <c:f>Sheet1!$A$2</c:f>
              <c:strCache>
                <c:ptCount val="1"/>
                <c:pt idx="0">
                  <c:v>Category 1</c:v>
                </c:pt>
              </c:strCache>
            </c:strRef>
          </c:cat>
          <c:val>
            <c:numRef>
              <c:f>Sheet1!$D$2</c:f>
              <c:numCache>
                <c:formatCode>General</c:formatCode>
                <c:ptCount val="1"/>
                <c:pt idx="0">
                  <c:v>800</c:v>
                </c:pt>
              </c:numCache>
            </c:numRef>
          </c:val>
          <c:extLst>
            <c:ext xmlns:c16="http://schemas.microsoft.com/office/drawing/2014/chart" uri="{C3380CC4-5D6E-409C-BE32-E72D297353CC}">
              <c16:uniqueId val="{00000002-6C32-5E44-8B79-432D52A6AA9C}"/>
            </c:ext>
          </c:extLst>
        </c:ser>
        <c:ser>
          <c:idx val="3"/>
          <c:order val="3"/>
          <c:tx>
            <c:strRef>
              <c:f>Sheet1!$E$1</c:f>
              <c:strCache>
                <c:ptCount val="1"/>
                <c:pt idx="0">
                  <c:v>2018</c:v>
                </c:pt>
              </c:strCache>
            </c:strRef>
          </c:tx>
          <c:spPr>
            <a:solidFill>
              <a:schemeClr val="accent2"/>
            </a:solidFill>
            <a:ln>
              <a:noFill/>
            </a:ln>
            <a:effectLst/>
          </c:spPr>
          <c:invertIfNegative val="0"/>
          <c:cat>
            <c:strRef>
              <c:f>Sheet1!$A$2</c:f>
              <c:strCache>
                <c:ptCount val="1"/>
                <c:pt idx="0">
                  <c:v>Category 1</c:v>
                </c:pt>
              </c:strCache>
            </c:strRef>
          </c:cat>
          <c:val>
            <c:numRef>
              <c:f>Sheet1!$E$2</c:f>
              <c:numCache>
                <c:formatCode>General</c:formatCode>
                <c:ptCount val="1"/>
                <c:pt idx="0">
                  <c:v>1000</c:v>
                </c:pt>
              </c:numCache>
            </c:numRef>
          </c:val>
          <c:extLst>
            <c:ext xmlns:c16="http://schemas.microsoft.com/office/drawing/2014/chart" uri="{C3380CC4-5D6E-409C-BE32-E72D297353CC}">
              <c16:uniqueId val="{00000003-6C32-5E44-8B79-432D52A6AA9C}"/>
            </c:ext>
          </c:extLst>
        </c:ser>
        <c:ser>
          <c:idx val="4"/>
          <c:order val="4"/>
          <c:tx>
            <c:strRef>
              <c:f>Sheet1!$F$1</c:f>
              <c:strCache>
                <c:ptCount val="1"/>
                <c:pt idx="0">
                  <c:v>2019</c:v>
                </c:pt>
              </c:strCache>
            </c:strRef>
          </c:tx>
          <c:spPr>
            <a:solidFill>
              <a:schemeClr val="accent1"/>
            </a:solidFill>
            <a:ln>
              <a:noFill/>
            </a:ln>
            <a:effectLst/>
          </c:spPr>
          <c:invertIfNegative val="0"/>
          <c:cat>
            <c:strRef>
              <c:f>Sheet1!$A$2</c:f>
              <c:strCache>
                <c:ptCount val="1"/>
                <c:pt idx="0">
                  <c:v>Category 1</c:v>
                </c:pt>
              </c:strCache>
            </c:strRef>
          </c:cat>
          <c:val>
            <c:numRef>
              <c:f>Sheet1!$F$2</c:f>
              <c:numCache>
                <c:formatCode>General</c:formatCode>
                <c:ptCount val="1"/>
                <c:pt idx="0">
                  <c:v>1200</c:v>
                </c:pt>
              </c:numCache>
            </c:numRef>
          </c:val>
          <c:extLst>
            <c:ext xmlns:c16="http://schemas.microsoft.com/office/drawing/2014/chart" uri="{C3380CC4-5D6E-409C-BE32-E72D297353CC}">
              <c16:uniqueId val="{00000004-6C32-5E44-8B79-432D52A6AA9C}"/>
            </c:ext>
          </c:extLst>
        </c:ser>
        <c:dLbls>
          <c:showLegendKey val="0"/>
          <c:showVal val="0"/>
          <c:showCatName val="0"/>
          <c:showSerName val="0"/>
          <c:showPercent val="0"/>
          <c:showBubbleSize val="0"/>
        </c:dLbls>
        <c:gapWidth val="219"/>
        <c:overlap val="-27"/>
        <c:axId val="737271727"/>
        <c:axId val="721023231"/>
      </c:barChart>
      <c:catAx>
        <c:axId val="737271727"/>
        <c:scaling>
          <c:orientation val="minMax"/>
        </c:scaling>
        <c:delete val="1"/>
        <c:axPos val="b"/>
        <c:numFmt formatCode="General" sourceLinked="1"/>
        <c:majorTickMark val="none"/>
        <c:minorTickMark val="none"/>
        <c:tickLblPos val="nextTo"/>
        <c:crossAx val="721023231"/>
        <c:crosses val="autoZero"/>
        <c:auto val="1"/>
        <c:lblAlgn val="ctr"/>
        <c:lblOffset val="100"/>
        <c:noMultiLvlLbl val="0"/>
      </c:catAx>
      <c:valAx>
        <c:axId val="72102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ptos" panose="020B0004020202020204" pitchFamily="34" charset="0"/>
                <a:ea typeface="+mn-ea"/>
                <a:cs typeface="Poppins" pitchFamily="2" charset="77"/>
              </a:defRPr>
            </a:pPr>
            <a:endParaRPr lang="en-US"/>
          </a:p>
        </c:txPr>
        <c:crossAx val="737271727"/>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ptos" panose="020B0004020202020204" pitchFamily="34" charset="0"/>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latin typeface="Poppins" pitchFamily="2" charset="77"/>
          <a:cs typeface="Poppins" pitchFamily="2"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A04D-BB40-A123-E71CE82B954C}"/>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A04D-BB40-A123-E71CE82B954C}"/>
              </c:ext>
            </c:extLst>
          </c:dPt>
          <c:cat>
            <c:strRef>
              <c:f>Sheet1!$A$2:$A$3</c:f>
              <c:strCache>
                <c:ptCount val="2"/>
                <c:pt idx="0">
                  <c:v>1st Qtr</c:v>
                </c:pt>
                <c:pt idx="1">
                  <c:v>2nd Qtr</c:v>
                </c:pt>
              </c:strCache>
            </c:strRef>
          </c:cat>
          <c:val>
            <c:numRef>
              <c:f>Sheet1!$B$2:$B$3</c:f>
              <c:numCache>
                <c:formatCode>General</c:formatCode>
                <c:ptCount val="2"/>
                <c:pt idx="0">
                  <c:v>4.0999999999999996</c:v>
                </c:pt>
                <c:pt idx="1">
                  <c:v>3.2</c:v>
                </c:pt>
              </c:numCache>
            </c:numRef>
          </c:val>
          <c:extLst>
            <c:ext xmlns:c16="http://schemas.microsoft.com/office/drawing/2014/chart" uri="{C3380CC4-5D6E-409C-BE32-E72D297353CC}">
              <c16:uniqueId val="{00000004-A04D-BB40-A123-E71CE82B954C}"/>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accent2"/>
              </a:solidFill>
              <a:ln w="19050">
                <a:solidFill>
                  <a:schemeClr val="lt1"/>
                </a:solidFill>
              </a:ln>
              <a:effectLst/>
            </c:spPr>
            <c:extLst>
              <c:ext xmlns:c16="http://schemas.microsoft.com/office/drawing/2014/chart" uri="{C3380CC4-5D6E-409C-BE32-E72D297353CC}">
                <c16:uniqueId val="{00000001-C014-2D49-82AC-313E3BF8F2EE}"/>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C014-2D49-82AC-313E3BF8F2EE}"/>
              </c:ext>
            </c:extLst>
          </c:dPt>
          <c:cat>
            <c:strRef>
              <c:f>Sheet1!$A$2:$A$3</c:f>
              <c:strCache>
                <c:ptCount val="2"/>
                <c:pt idx="0">
                  <c:v>1st Qtr</c:v>
                </c:pt>
                <c:pt idx="1">
                  <c:v>2nd Qtr</c:v>
                </c:pt>
              </c:strCache>
            </c:strRef>
          </c:cat>
          <c:val>
            <c:numRef>
              <c:f>Sheet1!$B$2:$B$3</c:f>
              <c:numCache>
                <c:formatCode>General</c:formatCode>
                <c:ptCount val="2"/>
                <c:pt idx="0">
                  <c:v>6.7</c:v>
                </c:pt>
                <c:pt idx="1">
                  <c:v>3.2</c:v>
                </c:pt>
              </c:numCache>
            </c:numRef>
          </c:val>
          <c:extLst>
            <c:ext xmlns:c16="http://schemas.microsoft.com/office/drawing/2014/chart" uri="{C3380CC4-5D6E-409C-BE32-E72D297353CC}">
              <c16:uniqueId val="{00000004-C014-2D49-82AC-313E3BF8F2E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1"/>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97B8-C94C-980C-9FCA726986F4}"/>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97B8-C94C-980C-9FCA726986F4}"/>
              </c:ext>
            </c:extLst>
          </c:dPt>
          <c:cat>
            <c:strRef>
              <c:f>Sheet1!$A$2:$A$3</c:f>
              <c:strCache>
                <c:ptCount val="2"/>
                <c:pt idx="0">
                  <c:v>1st Qtr</c:v>
                </c:pt>
                <c:pt idx="1">
                  <c:v>2nd Qtr</c:v>
                </c:pt>
              </c:strCache>
            </c:strRef>
          </c:cat>
          <c:val>
            <c:numRef>
              <c:f>Sheet1!$B$2:$B$3</c:f>
              <c:numCache>
                <c:formatCode>General</c:formatCode>
                <c:ptCount val="2"/>
                <c:pt idx="0">
                  <c:v>2.5</c:v>
                </c:pt>
                <c:pt idx="1">
                  <c:v>3.2</c:v>
                </c:pt>
              </c:numCache>
            </c:numRef>
          </c:val>
          <c:extLst>
            <c:ext xmlns:c16="http://schemas.microsoft.com/office/drawing/2014/chart" uri="{C3380CC4-5D6E-409C-BE32-E72D297353CC}">
              <c16:uniqueId val="{00000004-97B8-C94C-980C-9FCA726986F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55C-0641-A418-E1253E5CA32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55C-0641-A418-E1253E5CA32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55C-0641-A418-E1253E5CA32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55C-0641-A418-E1253E5CA32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5C-0641-A418-E1253E5CA326}"/>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55C-0641-A418-E1253E5CA326}"/>
              </c:ext>
            </c:extLst>
          </c:dPt>
          <c:dPt>
            <c:idx val="6"/>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D-955C-0641-A418-E1253E5CA326}"/>
              </c:ext>
            </c:extLst>
          </c:dPt>
          <c:dPt>
            <c:idx val="7"/>
            <c:bubble3D val="0"/>
            <c:spPr>
              <a:solidFill>
                <a:schemeClr val="tx2"/>
              </a:solidFill>
              <a:ln w="19050">
                <a:solidFill>
                  <a:schemeClr val="lt1"/>
                </a:solidFill>
              </a:ln>
              <a:effectLst/>
            </c:spPr>
            <c:extLst>
              <c:ext xmlns:c16="http://schemas.microsoft.com/office/drawing/2014/chart" uri="{C3380CC4-5D6E-409C-BE32-E72D297353CC}">
                <c16:uniqueId val="{0000000F-955C-0641-A418-E1253E5CA326}"/>
              </c:ext>
            </c:extLst>
          </c:dPt>
          <c:dLbls>
            <c:spPr>
              <a:noFill/>
              <a:ln>
                <a:noFill/>
              </a:ln>
              <a:effectLst/>
            </c:spPr>
            <c:txPr>
              <a:bodyPr rot="0" spcFirstLastPara="1" vertOverflow="ellipsis" vert="horz" wrap="square" anchor="ctr" anchorCtr="1"/>
              <a:lstStyle/>
              <a:p>
                <a:pPr>
                  <a:defRPr sz="1800" b="1" i="0" u="none" strike="noStrike" kern="1200" baseline="0">
                    <a:solidFill>
                      <a:srgbClr val="FFFFFF"/>
                    </a:solidFill>
                    <a:latin typeface="Aptos" panose="020B0004020202020204" pitchFamily="34" charset="0"/>
                    <a:ea typeface="+mn-ea"/>
                    <a:cs typeface="Poppins" pitchFamily="2" charset="77"/>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PIE 1</c:v>
                </c:pt>
                <c:pt idx="1">
                  <c:v>PIE 2</c:v>
                </c:pt>
                <c:pt idx="2">
                  <c:v>PIE 3</c:v>
                </c:pt>
                <c:pt idx="3">
                  <c:v>PIE 4</c:v>
                </c:pt>
                <c:pt idx="4">
                  <c:v>PIE 5</c:v>
                </c:pt>
                <c:pt idx="5">
                  <c:v>PIE 6</c:v>
                </c:pt>
                <c:pt idx="6">
                  <c:v>PIE 7</c:v>
                </c:pt>
                <c:pt idx="7">
                  <c:v>PIE 8</c:v>
                </c:pt>
              </c:strCache>
            </c:strRef>
          </c:cat>
          <c:val>
            <c:numRef>
              <c:f>Sheet1!$B$2:$B$9</c:f>
              <c:numCache>
                <c:formatCode>#,##0</c:formatCode>
                <c:ptCount val="8"/>
                <c:pt idx="0">
                  <c:v>40</c:v>
                </c:pt>
                <c:pt idx="1">
                  <c:v>19</c:v>
                </c:pt>
                <c:pt idx="2">
                  <c:v>3</c:v>
                </c:pt>
                <c:pt idx="3">
                  <c:v>5</c:v>
                </c:pt>
                <c:pt idx="4">
                  <c:v>8</c:v>
                </c:pt>
                <c:pt idx="5">
                  <c:v>9</c:v>
                </c:pt>
                <c:pt idx="6">
                  <c:v>7</c:v>
                </c:pt>
                <c:pt idx="7">
                  <c:v>9</c:v>
                </c:pt>
              </c:numCache>
            </c:numRef>
          </c:val>
          <c:extLst>
            <c:ext xmlns:c16="http://schemas.microsoft.com/office/drawing/2014/chart" uri="{C3380CC4-5D6E-409C-BE32-E72D297353CC}">
              <c16:uniqueId val="{00000010-955C-0641-A418-E1253E5CA326}"/>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5075446443683447"/>
          <c:y val="0.13778023785436863"/>
          <c:w val="0.11097813686212694"/>
          <c:h val="0.7270227712845656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2"/>
              </a:solidFill>
              <a:latin typeface="Aptos" panose="020B0004020202020204" pitchFamily="34" charset="0"/>
              <a:ea typeface="+mn-ea"/>
              <a:cs typeface="Poppins" pitchFamily="2" charset="77"/>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i="0">
          <a:solidFill>
            <a:schemeClr val="tx2"/>
          </a:solidFill>
          <a:latin typeface="Poppins" pitchFamily="2" charset="77"/>
          <a:cs typeface="Poppins" pitchFamily="2" charset="77"/>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99989576410125569"/>
          <c:h val="1"/>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E9-424F-8A1F-691A36EA88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EE9-424F-8A1F-691A36EA88A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EE9-424F-8A1F-691A36EA88A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EE9-424F-8A1F-691A36EA88A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EE9-424F-8A1F-691A36EA88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EE9-424F-8A1F-691A36EA88A3}"/>
              </c:ext>
            </c:extLst>
          </c:dPt>
          <c:dPt>
            <c:idx val="6"/>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D-2EE9-424F-8A1F-691A36EA88A3}"/>
              </c:ext>
            </c:extLst>
          </c:dPt>
          <c:dLbls>
            <c:spPr>
              <a:noFill/>
              <a:ln>
                <a:noFill/>
              </a:ln>
              <a:effectLst/>
            </c:spPr>
            <c:txPr>
              <a:bodyPr rot="0" spcFirstLastPara="1" vertOverflow="ellipsis" vert="horz" wrap="square" anchor="ctr" anchorCtr="1"/>
              <a:lstStyle/>
              <a:p>
                <a:pPr>
                  <a:defRPr sz="2800" b="1" i="0" u="none" strike="noStrike" kern="1200" baseline="0">
                    <a:solidFill>
                      <a:schemeClr val="bg1"/>
                    </a:solidFill>
                    <a:latin typeface="Aptos" panose="020B0004020202020204" pitchFamily="34" charset="0"/>
                    <a:ea typeface="+mn-ea"/>
                    <a:cs typeface="Poppins" pitchFamily="2" charset="77"/>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General</c:formatCode>
                <c:ptCount val="7"/>
                <c:pt idx="0">
                  <c:v>26</c:v>
                </c:pt>
                <c:pt idx="1">
                  <c:v>3</c:v>
                </c:pt>
                <c:pt idx="2">
                  <c:v>7</c:v>
                </c:pt>
                <c:pt idx="3">
                  <c:v>11</c:v>
                </c:pt>
                <c:pt idx="4">
                  <c:v>14</c:v>
                </c:pt>
                <c:pt idx="5">
                  <c:v>18</c:v>
                </c:pt>
                <c:pt idx="6">
                  <c:v>21</c:v>
                </c:pt>
              </c:numCache>
            </c:numRef>
          </c:val>
          <c:extLst>
            <c:ext xmlns:c16="http://schemas.microsoft.com/office/drawing/2014/chart" uri="{C3380CC4-5D6E-409C-BE32-E72D297353CC}">
              <c16:uniqueId val="{0000000E-2EE9-424F-8A1F-691A36EA88A3}"/>
            </c:ext>
          </c:extLst>
        </c:ser>
        <c:dLbls>
          <c:showLegendKey val="0"/>
          <c:showVal val="0"/>
          <c:showCatName val="1"/>
          <c:showSerName val="0"/>
          <c:showPercent val="1"/>
          <c:showBubbleSize val="0"/>
          <c:showLeaderLines val="0"/>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3200" b="1" i="0">
          <a:solidFill>
            <a:schemeClr val="bg1"/>
          </a:solidFill>
          <a:latin typeface="Poppins" pitchFamily="2" charset="77"/>
          <a:cs typeface="Poppins"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2394-3C42-A7A3-1E3B61DAD0D4}"/>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2394-3C42-A7A3-1E3B61DAD0D4}"/>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2394-3C42-A7A3-1E3B61DAD0D4}"/>
            </c:ext>
          </c:extLst>
        </c:ser>
        <c:ser>
          <c:idx val="3"/>
          <c:order val="3"/>
          <c:tx>
            <c:strRef>
              <c:f>Sheet1!$E$1</c:f>
              <c:strCache>
                <c:ptCount val="1"/>
                <c:pt idx="0">
                  <c:v>Series 4</c:v>
                </c:pt>
              </c:strCache>
            </c:strRef>
          </c:tx>
          <c:spPr>
            <a:solidFill>
              <a:schemeClr val="tx2"/>
            </a:solidFill>
            <a:ln>
              <a:noFill/>
            </a:ln>
            <a:effectLst/>
          </c:spPr>
          <c:invertIfNegative val="0"/>
          <c:cat>
            <c:numRef>
              <c:f>Sheet1!$A$2:$A$4</c:f>
              <c:numCache>
                <c:formatCode>General</c:formatCode>
                <c:ptCount val="3"/>
                <c:pt idx="0">
                  <c:v>2018</c:v>
                </c:pt>
                <c:pt idx="1">
                  <c:v>2019</c:v>
                </c:pt>
                <c:pt idx="2">
                  <c:v>2020</c:v>
                </c:pt>
              </c:numCache>
            </c:numRef>
          </c:cat>
          <c:val>
            <c:numRef>
              <c:f>Sheet1!$E$2:$E$4</c:f>
              <c:numCache>
                <c:formatCode>General</c:formatCode>
                <c:ptCount val="3"/>
                <c:pt idx="0">
                  <c:v>4.5</c:v>
                </c:pt>
                <c:pt idx="1">
                  <c:v>2.8</c:v>
                </c:pt>
                <c:pt idx="2">
                  <c:v>5</c:v>
                </c:pt>
              </c:numCache>
            </c:numRef>
          </c:val>
          <c:extLst>
            <c:ext xmlns:c16="http://schemas.microsoft.com/office/drawing/2014/chart" uri="{C3380CC4-5D6E-409C-BE32-E72D297353CC}">
              <c16:uniqueId val="{00000003-2394-3C42-A7A3-1E3B61DAD0D4}"/>
            </c:ext>
          </c:extLst>
        </c:ser>
        <c:dLbls>
          <c:showLegendKey val="0"/>
          <c:showVal val="0"/>
          <c:showCatName val="0"/>
          <c:showSerName val="0"/>
          <c:showPercent val="0"/>
          <c:showBubbleSize val="0"/>
        </c:dLbls>
        <c:gapWidth val="75"/>
        <c:overlap val="100"/>
        <c:axId val="2104830799"/>
        <c:axId val="2105062863"/>
      </c:barChart>
      <c:catAx>
        <c:axId val="210483079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105062863"/>
        <c:crosses val="autoZero"/>
        <c:auto val="1"/>
        <c:lblAlgn val="ctr"/>
        <c:lblOffset val="100"/>
        <c:noMultiLvlLbl val="0"/>
      </c:catAx>
      <c:valAx>
        <c:axId val="210506286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10483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34C6-BE4C-A27C-E51170CE2674}"/>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34C6-BE4C-A27C-E51170CE2674}"/>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34C6-BE4C-A27C-E51170CE2674}"/>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spc="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E2F9-064C-BC75-EBE9A5BEBCB3}"/>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E2F9-064C-BC75-EBE9A5BEBCB3}"/>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E2F9-064C-BC75-EBE9A5BEBCB3}"/>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0" baseline="0">
                <a:solidFill>
                  <a:schemeClr val="tx1"/>
                </a:solidFill>
                <a:latin typeface="Aptos" panose="020B0004020202020204" pitchFamily="34" charset="0"/>
                <a:ea typeface="Open Sans Light" panose="020B0306030504020204" pitchFamily="34" charset="0"/>
                <a:cs typeface="Open Sans Light" panose="020B0306030504020204" pitchFamily="34" charset="0"/>
              </a:defRPr>
            </a:pPr>
            <a:endParaRPr lang="en-US"/>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0" i="0" spc="0">
          <a:solidFill>
            <a:schemeClr val="tx1"/>
          </a:solidFill>
          <a:latin typeface="Nunito Sans ExtraLight" pitchFamily="2" charset="77"/>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7868D-C735-E540-A9E7-618F3473E0C1}" type="datetimeFigureOut">
              <a:rPr lang="en-US" smtClean="0"/>
              <a:t>4/18/25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8D551-8FB4-014B-A095-29E658517B18}" type="slidenum">
              <a:rPr lang="en-US" smtClean="0"/>
              <a:t>‹#›</a:t>
            </a:fld>
            <a:endParaRPr lang="en-US"/>
          </a:p>
        </p:txBody>
      </p:sp>
    </p:spTree>
    <p:extLst>
      <p:ext uri="{BB962C8B-B14F-4D97-AF65-F5344CB8AC3E}">
        <p14:creationId xmlns:p14="http://schemas.microsoft.com/office/powerpoint/2010/main" val="1248349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8D551-8FB4-014B-A095-29E658517B18}" type="slidenum">
              <a:rPr lang="en-US" smtClean="0"/>
              <a:t>8</a:t>
            </a:fld>
            <a:endParaRPr lang="en-US"/>
          </a:p>
        </p:txBody>
      </p:sp>
    </p:spTree>
    <p:extLst>
      <p:ext uri="{BB962C8B-B14F-4D97-AF65-F5344CB8AC3E}">
        <p14:creationId xmlns:p14="http://schemas.microsoft.com/office/powerpoint/2010/main" val="2487161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AD589-981C-843F-71FF-4F249CF8BF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39DD87-6256-DD56-9461-1045EC446F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D30000-A793-E293-3E95-9AEDEC7929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91D2D59-4CD6-E344-31F5-B64710DDE3FC}"/>
              </a:ext>
            </a:extLst>
          </p:cNvPr>
          <p:cNvSpPr>
            <a:spLocks noGrp="1"/>
          </p:cNvSpPr>
          <p:nvPr>
            <p:ph type="sldNum" sz="quarter" idx="5"/>
          </p:nvPr>
        </p:nvSpPr>
        <p:spPr/>
        <p:txBody>
          <a:bodyPr/>
          <a:lstStyle/>
          <a:p>
            <a:fld id="{8618D551-8FB4-014B-A095-29E658517B18}" type="slidenum">
              <a:rPr lang="en-US" smtClean="0"/>
              <a:t>35</a:t>
            </a:fld>
            <a:endParaRPr lang="en-US"/>
          </a:p>
        </p:txBody>
      </p:sp>
    </p:spTree>
    <p:extLst>
      <p:ext uri="{BB962C8B-B14F-4D97-AF65-F5344CB8AC3E}">
        <p14:creationId xmlns:p14="http://schemas.microsoft.com/office/powerpoint/2010/main" val="3385700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5650A-90FD-3947-726B-663F7C46F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6D2D5-CC4B-6512-56EC-23E997D126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181FAA-E7E7-770C-D53B-E4E9BDF759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02448C-7627-DC14-2D83-464867B47D25}"/>
              </a:ext>
            </a:extLst>
          </p:cNvPr>
          <p:cNvSpPr>
            <a:spLocks noGrp="1"/>
          </p:cNvSpPr>
          <p:nvPr>
            <p:ph type="sldNum" sz="quarter" idx="5"/>
          </p:nvPr>
        </p:nvSpPr>
        <p:spPr/>
        <p:txBody>
          <a:bodyPr/>
          <a:lstStyle/>
          <a:p>
            <a:fld id="{8618D551-8FB4-014B-A095-29E658517B18}" type="slidenum">
              <a:rPr lang="en-US" smtClean="0"/>
              <a:t>36</a:t>
            </a:fld>
            <a:endParaRPr lang="en-US"/>
          </a:p>
        </p:txBody>
      </p:sp>
    </p:spTree>
    <p:extLst>
      <p:ext uri="{BB962C8B-B14F-4D97-AF65-F5344CB8AC3E}">
        <p14:creationId xmlns:p14="http://schemas.microsoft.com/office/powerpoint/2010/main" val="4530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39127-B8DD-E907-1AA1-4060C1BF5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DA84E1-0B93-66BF-37D1-9398BC7EB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C97961-E7AC-7A7F-2A48-26D03EF221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BF3FBD-399C-2289-E87B-8D9331332430}"/>
              </a:ext>
            </a:extLst>
          </p:cNvPr>
          <p:cNvSpPr>
            <a:spLocks noGrp="1"/>
          </p:cNvSpPr>
          <p:nvPr>
            <p:ph type="sldNum" sz="quarter" idx="5"/>
          </p:nvPr>
        </p:nvSpPr>
        <p:spPr/>
        <p:txBody>
          <a:bodyPr/>
          <a:lstStyle/>
          <a:p>
            <a:fld id="{8618D551-8FB4-014B-A095-29E658517B18}" type="slidenum">
              <a:rPr lang="en-US" smtClean="0"/>
              <a:t>37</a:t>
            </a:fld>
            <a:endParaRPr lang="en-US"/>
          </a:p>
        </p:txBody>
      </p:sp>
    </p:spTree>
    <p:extLst>
      <p:ext uri="{BB962C8B-B14F-4D97-AF65-F5344CB8AC3E}">
        <p14:creationId xmlns:p14="http://schemas.microsoft.com/office/powerpoint/2010/main" val="1757747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A7189-E57E-F970-0B80-A7669358E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DF921-D4F0-10D5-198A-25827F966B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E58E76-158E-7A51-FFDF-97B33D3157E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2A3658-1E84-FB8F-CE57-ABC806AC3C18}"/>
              </a:ext>
            </a:extLst>
          </p:cNvPr>
          <p:cNvSpPr>
            <a:spLocks noGrp="1"/>
          </p:cNvSpPr>
          <p:nvPr>
            <p:ph type="sldNum" sz="quarter" idx="5"/>
          </p:nvPr>
        </p:nvSpPr>
        <p:spPr/>
        <p:txBody>
          <a:bodyPr/>
          <a:lstStyle/>
          <a:p>
            <a:fld id="{8618D551-8FB4-014B-A095-29E658517B18}" type="slidenum">
              <a:rPr lang="en-US" smtClean="0"/>
              <a:t>38</a:t>
            </a:fld>
            <a:endParaRPr lang="en-US"/>
          </a:p>
        </p:txBody>
      </p:sp>
    </p:spTree>
    <p:extLst>
      <p:ext uri="{BB962C8B-B14F-4D97-AF65-F5344CB8AC3E}">
        <p14:creationId xmlns:p14="http://schemas.microsoft.com/office/powerpoint/2010/main" val="2857146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F106F-21A5-F740-3883-A63A0AC6A2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CB51CF-2019-D47E-AEE9-B71C4F91E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A5CFB1-FC8B-8824-86FC-7F101CF7BC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05BAEF-613C-6E92-2BBA-807D70CBF03E}"/>
              </a:ext>
            </a:extLst>
          </p:cNvPr>
          <p:cNvSpPr>
            <a:spLocks noGrp="1"/>
          </p:cNvSpPr>
          <p:nvPr>
            <p:ph type="sldNum" sz="quarter" idx="5"/>
          </p:nvPr>
        </p:nvSpPr>
        <p:spPr/>
        <p:txBody>
          <a:bodyPr/>
          <a:lstStyle/>
          <a:p>
            <a:fld id="{8618D551-8FB4-014B-A095-29E658517B18}" type="slidenum">
              <a:rPr lang="en-US" smtClean="0"/>
              <a:t>39</a:t>
            </a:fld>
            <a:endParaRPr lang="en-US"/>
          </a:p>
        </p:txBody>
      </p:sp>
    </p:spTree>
    <p:extLst>
      <p:ext uri="{BB962C8B-B14F-4D97-AF65-F5344CB8AC3E}">
        <p14:creationId xmlns:p14="http://schemas.microsoft.com/office/powerpoint/2010/main" val="808444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BE81A-E2C9-258F-A0AF-42943CFAF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2E57E-5939-A274-98B8-63D38F38C0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1066B-AC54-E3F6-2594-2CF31493C5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BACC98-1BE0-3936-88F2-3B560AD3ADFB}"/>
              </a:ext>
            </a:extLst>
          </p:cNvPr>
          <p:cNvSpPr>
            <a:spLocks noGrp="1"/>
          </p:cNvSpPr>
          <p:nvPr>
            <p:ph type="sldNum" sz="quarter" idx="5"/>
          </p:nvPr>
        </p:nvSpPr>
        <p:spPr/>
        <p:txBody>
          <a:bodyPr/>
          <a:lstStyle/>
          <a:p>
            <a:fld id="{8618D551-8FB4-014B-A095-29E658517B18}" type="slidenum">
              <a:rPr lang="en-US" smtClean="0"/>
              <a:t>40</a:t>
            </a:fld>
            <a:endParaRPr lang="en-US"/>
          </a:p>
        </p:txBody>
      </p:sp>
    </p:spTree>
    <p:extLst>
      <p:ext uri="{BB962C8B-B14F-4D97-AF65-F5344CB8AC3E}">
        <p14:creationId xmlns:p14="http://schemas.microsoft.com/office/powerpoint/2010/main" val="723088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3418D-3E19-9CB4-C54B-0F2599C7C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AB2FA-9B05-A906-8EB6-9807A26958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B7A2F2-9582-AED0-9991-24A783D9F5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2DC93D-57A9-E625-AC4F-D746101D4AAB}"/>
              </a:ext>
            </a:extLst>
          </p:cNvPr>
          <p:cNvSpPr>
            <a:spLocks noGrp="1"/>
          </p:cNvSpPr>
          <p:nvPr>
            <p:ph type="sldNum" sz="quarter" idx="5"/>
          </p:nvPr>
        </p:nvSpPr>
        <p:spPr/>
        <p:txBody>
          <a:bodyPr/>
          <a:lstStyle/>
          <a:p>
            <a:fld id="{8618D551-8FB4-014B-A095-29E658517B18}" type="slidenum">
              <a:rPr lang="en-US" smtClean="0"/>
              <a:t>41</a:t>
            </a:fld>
            <a:endParaRPr lang="en-US"/>
          </a:p>
        </p:txBody>
      </p:sp>
    </p:spTree>
    <p:extLst>
      <p:ext uri="{BB962C8B-B14F-4D97-AF65-F5344CB8AC3E}">
        <p14:creationId xmlns:p14="http://schemas.microsoft.com/office/powerpoint/2010/main" val="4061981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6F9A1-2089-1823-A9F9-F3D00373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868D8F-AD60-22DF-00CD-D5876A71A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F266D5-62D5-F4DA-0A5C-2DCD152FAFD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122B1C-4FBC-2527-60B6-44CEB32EE944}"/>
              </a:ext>
            </a:extLst>
          </p:cNvPr>
          <p:cNvSpPr>
            <a:spLocks noGrp="1"/>
          </p:cNvSpPr>
          <p:nvPr>
            <p:ph type="sldNum" sz="quarter" idx="5"/>
          </p:nvPr>
        </p:nvSpPr>
        <p:spPr/>
        <p:txBody>
          <a:bodyPr/>
          <a:lstStyle/>
          <a:p>
            <a:fld id="{8618D551-8FB4-014B-A095-29E658517B18}" type="slidenum">
              <a:rPr lang="en-US" smtClean="0"/>
              <a:t>42</a:t>
            </a:fld>
            <a:endParaRPr lang="en-US"/>
          </a:p>
        </p:txBody>
      </p:sp>
    </p:spTree>
    <p:extLst>
      <p:ext uri="{BB962C8B-B14F-4D97-AF65-F5344CB8AC3E}">
        <p14:creationId xmlns:p14="http://schemas.microsoft.com/office/powerpoint/2010/main" val="1241063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67AB7-9C77-763B-919D-2B90972B8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26E6FB-C589-FE32-9985-6FCA0243C5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D5F0BA-7362-6F3B-E074-FBAC1DA392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BA3051-112B-869E-52B0-682DA28680D3}"/>
              </a:ext>
            </a:extLst>
          </p:cNvPr>
          <p:cNvSpPr>
            <a:spLocks noGrp="1"/>
          </p:cNvSpPr>
          <p:nvPr>
            <p:ph type="sldNum" sz="quarter" idx="5"/>
          </p:nvPr>
        </p:nvSpPr>
        <p:spPr/>
        <p:txBody>
          <a:bodyPr/>
          <a:lstStyle/>
          <a:p>
            <a:fld id="{8618D551-8FB4-014B-A095-29E658517B18}" type="slidenum">
              <a:rPr lang="en-US" smtClean="0"/>
              <a:t>43</a:t>
            </a:fld>
            <a:endParaRPr lang="en-US"/>
          </a:p>
        </p:txBody>
      </p:sp>
    </p:spTree>
    <p:extLst>
      <p:ext uri="{BB962C8B-B14F-4D97-AF65-F5344CB8AC3E}">
        <p14:creationId xmlns:p14="http://schemas.microsoft.com/office/powerpoint/2010/main" val="82587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FD047-B10D-360D-4DF1-851D9AC22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F1849A-665C-E067-820A-45E4282D21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30A9F-43F4-A9ED-4EAC-2C426BC6D9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3C501E-8784-C6B9-38ED-663C79E20214}"/>
              </a:ext>
            </a:extLst>
          </p:cNvPr>
          <p:cNvSpPr>
            <a:spLocks noGrp="1"/>
          </p:cNvSpPr>
          <p:nvPr>
            <p:ph type="sldNum" sz="quarter" idx="5"/>
          </p:nvPr>
        </p:nvSpPr>
        <p:spPr/>
        <p:txBody>
          <a:bodyPr/>
          <a:lstStyle/>
          <a:p>
            <a:fld id="{8618D551-8FB4-014B-A095-29E658517B18}" type="slidenum">
              <a:rPr lang="en-US" smtClean="0"/>
              <a:t>44</a:t>
            </a:fld>
            <a:endParaRPr lang="en-US"/>
          </a:p>
        </p:txBody>
      </p:sp>
    </p:spTree>
    <p:extLst>
      <p:ext uri="{BB962C8B-B14F-4D97-AF65-F5344CB8AC3E}">
        <p14:creationId xmlns:p14="http://schemas.microsoft.com/office/powerpoint/2010/main" val="3498284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0DB22-4591-2CA5-948E-BC3BE6F9FF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9219C-BC1B-1723-9CD8-39BE53D1FB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ED547-C1E3-A0D9-D7D4-89C71C97AC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3DA97E-D328-B3E5-35DC-632E4CC22EC1}"/>
              </a:ext>
            </a:extLst>
          </p:cNvPr>
          <p:cNvSpPr>
            <a:spLocks noGrp="1"/>
          </p:cNvSpPr>
          <p:nvPr>
            <p:ph type="sldNum" sz="quarter" idx="5"/>
          </p:nvPr>
        </p:nvSpPr>
        <p:spPr/>
        <p:txBody>
          <a:bodyPr/>
          <a:lstStyle/>
          <a:p>
            <a:fld id="{8618D551-8FB4-014B-A095-29E658517B18}" type="slidenum">
              <a:rPr lang="en-US" smtClean="0"/>
              <a:t>11</a:t>
            </a:fld>
            <a:endParaRPr lang="en-US"/>
          </a:p>
        </p:txBody>
      </p:sp>
    </p:spTree>
    <p:extLst>
      <p:ext uri="{BB962C8B-B14F-4D97-AF65-F5344CB8AC3E}">
        <p14:creationId xmlns:p14="http://schemas.microsoft.com/office/powerpoint/2010/main" val="111844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ACF29-9AA3-B314-9656-56A9AA7F29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4670C4-AD0F-3546-059B-1EBDCD4DC8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C6F5E-EB0E-4F2C-0A3D-51777BA46B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5FC89D-3454-5B6D-3C21-F5F494CE93EE}"/>
              </a:ext>
            </a:extLst>
          </p:cNvPr>
          <p:cNvSpPr>
            <a:spLocks noGrp="1"/>
          </p:cNvSpPr>
          <p:nvPr>
            <p:ph type="sldNum" sz="quarter" idx="5"/>
          </p:nvPr>
        </p:nvSpPr>
        <p:spPr/>
        <p:txBody>
          <a:bodyPr/>
          <a:lstStyle/>
          <a:p>
            <a:fld id="{8618D551-8FB4-014B-A095-29E658517B18}" type="slidenum">
              <a:rPr lang="en-US" smtClean="0"/>
              <a:t>45</a:t>
            </a:fld>
            <a:endParaRPr lang="en-US"/>
          </a:p>
        </p:txBody>
      </p:sp>
    </p:spTree>
    <p:extLst>
      <p:ext uri="{BB962C8B-B14F-4D97-AF65-F5344CB8AC3E}">
        <p14:creationId xmlns:p14="http://schemas.microsoft.com/office/powerpoint/2010/main" val="290809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8D551-8FB4-014B-A095-29E658517B18}" type="slidenum">
              <a:rPr lang="en-US" smtClean="0"/>
              <a:t>28</a:t>
            </a:fld>
            <a:endParaRPr lang="en-US"/>
          </a:p>
        </p:txBody>
      </p:sp>
    </p:spTree>
    <p:extLst>
      <p:ext uri="{BB962C8B-B14F-4D97-AF65-F5344CB8AC3E}">
        <p14:creationId xmlns:p14="http://schemas.microsoft.com/office/powerpoint/2010/main" val="693933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857A8-D236-B9A9-64E3-B903F313DB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B65FA-52B1-FC3E-92A4-060D134D88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A0ECE-8DEC-51DF-DD63-52876B53A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2444BC-3BA0-8474-FEED-01B71607F104}"/>
              </a:ext>
            </a:extLst>
          </p:cNvPr>
          <p:cNvSpPr>
            <a:spLocks noGrp="1"/>
          </p:cNvSpPr>
          <p:nvPr>
            <p:ph type="sldNum" sz="quarter" idx="5"/>
          </p:nvPr>
        </p:nvSpPr>
        <p:spPr/>
        <p:txBody>
          <a:bodyPr/>
          <a:lstStyle/>
          <a:p>
            <a:fld id="{8618D551-8FB4-014B-A095-29E658517B18}" type="slidenum">
              <a:rPr lang="en-US" smtClean="0"/>
              <a:t>29</a:t>
            </a:fld>
            <a:endParaRPr lang="en-US"/>
          </a:p>
        </p:txBody>
      </p:sp>
    </p:spTree>
    <p:extLst>
      <p:ext uri="{BB962C8B-B14F-4D97-AF65-F5344CB8AC3E}">
        <p14:creationId xmlns:p14="http://schemas.microsoft.com/office/powerpoint/2010/main" val="385794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BDBC8-570F-E553-3950-ED34731277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9D50C-0DDB-5B53-435D-E72EAD494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40C336-1D5F-1470-3B60-8684F8FFE7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F68AF-459E-A33C-BD65-2B879A2FB4F5}"/>
              </a:ext>
            </a:extLst>
          </p:cNvPr>
          <p:cNvSpPr>
            <a:spLocks noGrp="1"/>
          </p:cNvSpPr>
          <p:nvPr>
            <p:ph type="sldNum" sz="quarter" idx="5"/>
          </p:nvPr>
        </p:nvSpPr>
        <p:spPr/>
        <p:txBody>
          <a:bodyPr/>
          <a:lstStyle/>
          <a:p>
            <a:fld id="{8618D551-8FB4-014B-A095-29E658517B18}" type="slidenum">
              <a:rPr lang="en-US" smtClean="0"/>
              <a:t>30</a:t>
            </a:fld>
            <a:endParaRPr lang="en-US"/>
          </a:p>
        </p:txBody>
      </p:sp>
    </p:spTree>
    <p:extLst>
      <p:ext uri="{BB962C8B-B14F-4D97-AF65-F5344CB8AC3E}">
        <p14:creationId xmlns:p14="http://schemas.microsoft.com/office/powerpoint/2010/main" val="254309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AA2E7-47A2-2456-FC31-E7EA64E59D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97BBC-8AA4-E689-4388-EE8454E83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369560-24C6-43E5-62B0-9C2239E992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8244D9-C729-9A4C-EA56-5E6783503E0F}"/>
              </a:ext>
            </a:extLst>
          </p:cNvPr>
          <p:cNvSpPr>
            <a:spLocks noGrp="1"/>
          </p:cNvSpPr>
          <p:nvPr>
            <p:ph type="sldNum" sz="quarter" idx="5"/>
          </p:nvPr>
        </p:nvSpPr>
        <p:spPr/>
        <p:txBody>
          <a:bodyPr/>
          <a:lstStyle/>
          <a:p>
            <a:fld id="{8618D551-8FB4-014B-A095-29E658517B18}" type="slidenum">
              <a:rPr lang="en-US" smtClean="0"/>
              <a:t>31</a:t>
            </a:fld>
            <a:endParaRPr lang="en-US"/>
          </a:p>
        </p:txBody>
      </p:sp>
    </p:spTree>
    <p:extLst>
      <p:ext uri="{BB962C8B-B14F-4D97-AF65-F5344CB8AC3E}">
        <p14:creationId xmlns:p14="http://schemas.microsoft.com/office/powerpoint/2010/main" val="4077307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AA8D-6473-4DF4-FCFF-6DBD81C7D0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F4FC7-F70F-F9DF-25AD-167263A65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CB782-DA3A-17A0-684C-0A4BE7BE3F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F7287F0-7A96-CAF5-652E-8B2BD1946C26}"/>
              </a:ext>
            </a:extLst>
          </p:cNvPr>
          <p:cNvSpPr>
            <a:spLocks noGrp="1"/>
          </p:cNvSpPr>
          <p:nvPr>
            <p:ph type="sldNum" sz="quarter" idx="5"/>
          </p:nvPr>
        </p:nvSpPr>
        <p:spPr/>
        <p:txBody>
          <a:bodyPr/>
          <a:lstStyle/>
          <a:p>
            <a:fld id="{8618D551-8FB4-014B-A095-29E658517B18}" type="slidenum">
              <a:rPr lang="en-US" smtClean="0"/>
              <a:t>32</a:t>
            </a:fld>
            <a:endParaRPr lang="en-US"/>
          </a:p>
        </p:txBody>
      </p:sp>
    </p:spTree>
    <p:extLst>
      <p:ext uri="{BB962C8B-B14F-4D97-AF65-F5344CB8AC3E}">
        <p14:creationId xmlns:p14="http://schemas.microsoft.com/office/powerpoint/2010/main" val="176782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54BA7-EACA-C0DF-854C-AC7F5D743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7A498-4A87-1B6D-5E60-0FDFF6A4AF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BDE303-74F3-3CF2-7298-8A78923A56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98EF05-82E6-9880-138C-EFF10060ACAB}"/>
              </a:ext>
            </a:extLst>
          </p:cNvPr>
          <p:cNvSpPr>
            <a:spLocks noGrp="1"/>
          </p:cNvSpPr>
          <p:nvPr>
            <p:ph type="sldNum" sz="quarter" idx="5"/>
          </p:nvPr>
        </p:nvSpPr>
        <p:spPr/>
        <p:txBody>
          <a:bodyPr/>
          <a:lstStyle/>
          <a:p>
            <a:fld id="{8618D551-8FB4-014B-A095-29E658517B18}" type="slidenum">
              <a:rPr lang="en-US" smtClean="0"/>
              <a:t>33</a:t>
            </a:fld>
            <a:endParaRPr lang="en-US"/>
          </a:p>
        </p:txBody>
      </p:sp>
    </p:spTree>
    <p:extLst>
      <p:ext uri="{BB962C8B-B14F-4D97-AF65-F5344CB8AC3E}">
        <p14:creationId xmlns:p14="http://schemas.microsoft.com/office/powerpoint/2010/main" val="741751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F74E5-6B24-3624-EC69-AE6DB89C4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C6EF85-E112-6BD2-D7B9-FC21A244D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63FA2-679A-FAAC-A422-7CD0F35365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209BDF-B85D-D917-BB80-A153124D969E}"/>
              </a:ext>
            </a:extLst>
          </p:cNvPr>
          <p:cNvSpPr>
            <a:spLocks noGrp="1"/>
          </p:cNvSpPr>
          <p:nvPr>
            <p:ph type="sldNum" sz="quarter" idx="5"/>
          </p:nvPr>
        </p:nvSpPr>
        <p:spPr/>
        <p:txBody>
          <a:bodyPr/>
          <a:lstStyle/>
          <a:p>
            <a:fld id="{8618D551-8FB4-014B-A095-29E658517B18}" type="slidenum">
              <a:rPr lang="en-US" smtClean="0"/>
              <a:t>34</a:t>
            </a:fld>
            <a:endParaRPr lang="en-US"/>
          </a:p>
        </p:txBody>
      </p:sp>
    </p:spTree>
    <p:extLst>
      <p:ext uri="{BB962C8B-B14F-4D97-AF65-F5344CB8AC3E}">
        <p14:creationId xmlns:p14="http://schemas.microsoft.com/office/powerpoint/2010/main" val="3703850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2464420" y="2023226"/>
            <a:ext cx="9727580" cy="1849123"/>
          </a:xfrm>
        </p:spPr>
        <p:txBody>
          <a:bodyPr lIns="0" tIns="0" rIns="0" bIns="0" anchor="b">
            <a:normAutofit/>
          </a:bodyPr>
          <a:lstStyle>
            <a:lvl1pPr algn="l">
              <a:defRPr sz="6600" b="1">
                <a:solidFill>
                  <a:schemeClr val="bg1"/>
                </a:solidFill>
              </a:defRPr>
            </a:lvl1pPr>
          </a:lstStyle>
          <a:p>
            <a:r>
              <a:rPr lang="en-US" dirty="0"/>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2464420" y="5767749"/>
            <a:ext cx="9727577"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Unit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2464422" y="4837379"/>
            <a:ext cx="9727577" cy="457200"/>
          </a:xfrm>
        </p:spPr>
        <p:txBody>
          <a:bodyPr lIns="0" tIns="0" rIns="0" bIns="0">
            <a:noAutofit/>
          </a:bodyPr>
          <a:lstStyle>
            <a:lvl1pPr marL="0" indent="0">
              <a:buNone/>
              <a:defRPr b="1">
                <a:solidFill>
                  <a:schemeClr val="bg1"/>
                </a:solidFill>
              </a:defRPr>
            </a:lvl1pPr>
          </a:lstStyle>
          <a:p>
            <a:pPr lvl="0"/>
            <a:r>
              <a:rPr lang="en-US" dirty="0"/>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2464419" y="1497798"/>
            <a:ext cx="9727577" cy="457200"/>
          </a:xfrm>
        </p:spPr>
        <p:txBody>
          <a:bodyPr lIns="0" tIns="0" rIns="0" bIns="0">
            <a:noAutofit/>
          </a:bodyPr>
          <a:lstStyle>
            <a:lvl1pPr marL="0" indent="0">
              <a:buNone/>
              <a:defRPr sz="1800" b="1">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DATE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2464422" y="5294579"/>
            <a:ext cx="9727577"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a:t>
            </a:r>
          </a:p>
        </p:txBody>
      </p:sp>
      <p:cxnSp>
        <p:nvCxnSpPr>
          <p:cNvPr id="3" name="Straight Connector 2">
            <a:extLst>
              <a:ext uri="{FF2B5EF4-FFF2-40B4-BE49-F238E27FC236}">
                <a16:creationId xmlns:a16="http://schemas.microsoft.com/office/drawing/2014/main" id="{BA71E3A6-C7D4-A548-51B9-2593348F9668}"/>
              </a:ext>
            </a:extLst>
          </p:cNvPr>
          <p:cNvCxnSpPr>
            <a:cxnSpLocks/>
          </p:cNvCxnSpPr>
          <p:nvPr userDrawn="1"/>
        </p:nvCxnSpPr>
        <p:spPr>
          <a:xfrm>
            <a:off x="654008" y="1591877"/>
            <a:ext cx="1358753"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orange square with white text&#10;&#10;Description automatically generated">
            <a:extLst>
              <a:ext uri="{FF2B5EF4-FFF2-40B4-BE49-F238E27FC236}">
                <a16:creationId xmlns:a16="http://schemas.microsoft.com/office/drawing/2014/main" id="{E0551B60-AFAA-EBEB-0BDD-99ED19252E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4008" y="2513596"/>
            <a:ext cx="1358753" cy="1358753"/>
          </a:xfrm>
          <a:prstGeom prst="rect">
            <a:avLst/>
          </a:prstGeom>
        </p:spPr>
      </p:pic>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2464423" y="4022349"/>
            <a:ext cx="9727577" cy="457200"/>
          </a:xfrm>
        </p:spPr>
        <p:txBody>
          <a:bodyPr lIns="0" tIns="0" rIns="0" bIns="0">
            <a:noAutofit/>
          </a:bodyPr>
          <a:lstStyle>
            <a:lvl1pPr marL="0" indent="0">
              <a:buNone/>
              <a:defRPr sz="2400" b="1">
                <a:solidFill>
                  <a:schemeClr val="accent1"/>
                </a:solidFill>
              </a:defRPr>
            </a:lvl1pPr>
          </a:lstStyle>
          <a:p>
            <a:pPr lvl="0"/>
            <a:r>
              <a:rPr lang="en-US" dirty="0"/>
              <a:t>SUBTITLE HERE</a:t>
            </a:r>
          </a:p>
        </p:txBody>
      </p:sp>
    </p:spTree>
    <p:extLst>
      <p:ext uri="{BB962C8B-B14F-4D97-AF65-F5344CB8AC3E}">
        <p14:creationId xmlns:p14="http://schemas.microsoft.com/office/powerpoint/2010/main" val="3648580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2-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accent2"/>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978776" y="4930814"/>
            <a:ext cx="2961174"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978777" y="1927186"/>
            <a:ext cx="2961172" cy="2862263"/>
          </a:xfrm>
          <a:solidFill>
            <a:schemeClr val="bg1"/>
          </a:solidFill>
        </p:spPr>
        <p:txBody>
          <a:bodyPr/>
          <a:lstStyle>
            <a:lvl1pPr marL="0" indent="0" algn="ctr">
              <a:buNone/>
              <a:defRPr>
                <a:solidFill>
                  <a:schemeClr val="accent2"/>
                </a:solidFill>
              </a:defRPr>
            </a:lvl1pPr>
          </a:lstStyle>
          <a:p>
            <a:r>
              <a:rPr lang="en-US" dirty="0"/>
              <a:t>CLICK TO ADD PICTURE</a:t>
            </a:r>
          </a:p>
        </p:txBody>
      </p:sp>
      <p:grpSp>
        <p:nvGrpSpPr>
          <p:cNvPr id="67" name="Group 66">
            <a:extLst>
              <a:ext uri="{FF2B5EF4-FFF2-40B4-BE49-F238E27FC236}">
                <a16:creationId xmlns:a16="http://schemas.microsoft.com/office/drawing/2014/main" id="{B348BFE6-6919-BD01-278F-D835DD9CD63A}"/>
              </a:ext>
            </a:extLst>
          </p:cNvPr>
          <p:cNvGrpSpPr/>
          <p:nvPr userDrawn="1"/>
        </p:nvGrpSpPr>
        <p:grpSpPr>
          <a:xfrm>
            <a:off x="670780" y="2509520"/>
            <a:ext cx="11118874" cy="1930400"/>
            <a:chOff x="670780" y="2509520"/>
            <a:chExt cx="11118874" cy="1930400"/>
          </a:xfrm>
        </p:grpSpPr>
        <p:sp>
          <p:nvSpPr>
            <p:cNvPr id="68" name="object 7">
              <a:extLst>
                <a:ext uri="{FF2B5EF4-FFF2-40B4-BE49-F238E27FC236}">
                  <a16:creationId xmlns:a16="http://schemas.microsoft.com/office/drawing/2014/main" id="{CADBFA9A-845A-5419-48A3-56B5E967B7EA}"/>
                </a:ext>
              </a:extLst>
            </p:cNvPr>
            <p:cNvSpPr/>
            <p:nvPr/>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9" name="object 8">
              <a:extLst>
                <a:ext uri="{FF2B5EF4-FFF2-40B4-BE49-F238E27FC236}">
                  <a16:creationId xmlns:a16="http://schemas.microsoft.com/office/drawing/2014/main" id="{08BCF02F-D9E7-A098-EC29-4E8C4D11B88F}"/>
                </a:ext>
              </a:extLst>
            </p:cNvPr>
            <p:cNvSpPr/>
            <p:nvPr/>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0" name="object 9">
              <a:extLst>
                <a:ext uri="{FF2B5EF4-FFF2-40B4-BE49-F238E27FC236}">
                  <a16:creationId xmlns:a16="http://schemas.microsoft.com/office/drawing/2014/main" id="{DC4F7991-71E8-9506-3BEC-435F1203936B}"/>
                </a:ext>
              </a:extLst>
            </p:cNvPr>
            <p:cNvSpPr/>
            <p:nvPr/>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1" name="object 12">
              <a:extLst>
                <a:ext uri="{FF2B5EF4-FFF2-40B4-BE49-F238E27FC236}">
                  <a16:creationId xmlns:a16="http://schemas.microsoft.com/office/drawing/2014/main" id="{00B2A59C-F654-C3B6-B5A4-5C6F52ECFE79}"/>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2" name="object 14">
              <a:extLst>
                <a:ext uri="{FF2B5EF4-FFF2-40B4-BE49-F238E27FC236}">
                  <a16:creationId xmlns:a16="http://schemas.microsoft.com/office/drawing/2014/main" id="{ED365BD5-EADF-EE38-22F7-8665C7833482}"/>
                </a:ext>
              </a:extLst>
            </p:cNvPr>
            <p:cNvSpPr/>
            <p:nvPr/>
          </p:nvSpPr>
          <p:spPr>
            <a:xfrm>
              <a:off x="8245078"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3" name="object 18">
              <a:extLst>
                <a:ext uri="{FF2B5EF4-FFF2-40B4-BE49-F238E27FC236}">
                  <a16:creationId xmlns:a16="http://schemas.microsoft.com/office/drawing/2014/main" id="{3DE465F9-71DC-8C2A-0C68-C415CE0F848D}"/>
                </a:ext>
              </a:extLst>
            </p:cNvPr>
            <p:cNvSpPr/>
            <p:nvPr/>
          </p:nvSpPr>
          <p:spPr>
            <a:xfrm>
              <a:off x="8293787"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4" name="object 22">
              <a:extLst>
                <a:ext uri="{FF2B5EF4-FFF2-40B4-BE49-F238E27FC236}">
                  <a16:creationId xmlns:a16="http://schemas.microsoft.com/office/drawing/2014/main" id="{E527EF82-1F7F-4D96-EA9D-E5F132F48939}"/>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5" name="object 23">
              <a:extLst>
                <a:ext uri="{FF2B5EF4-FFF2-40B4-BE49-F238E27FC236}">
                  <a16:creationId xmlns:a16="http://schemas.microsoft.com/office/drawing/2014/main" id="{B430D028-858D-3F7D-6935-4D420F2E4218}"/>
                </a:ext>
              </a:extLst>
            </p:cNvPr>
            <p:cNvSpPr/>
            <p:nvPr/>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6" name="object 25">
              <a:extLst>
                <a:ext uri="{FF2B5EF4-FFF2-40B4-BE49-F238E27FC236}">
                  <a16:creationId xmlns:a16="http://schemas.microsoft.com/office/drawing/2014/main" id="{17ACD9CD-C7FB-52ED-BCE7-032C9676483C}"/>
                </a:ext>
              </a:extLst>
            </p:cNvPr>
            <p:cNvSpPr/>
            <p:nvPr/>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7" name="object 26">
              <a:extLst>
                <a:ext uri="{FF2B5EF4-FFF2-40B4-BE49-F238E27FC236}">
                  <a16:creationId xmlns:a16="http://schemas.microsoft.com/office/drawing/2014/main" id="{9A70B059-6F1F-92BE-0922-AD9BAE0B4DA9}"/>
                </a:ext>
              </a:extLst>
            </p:cNvPr>
            <p:cNvSpPr/>
            <p:nvPr/>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8" name="object 27">
              <a:extLst>
                <a:ext uri="{FF2B5EF4-FFF2-40B4-BE49-F238E27FC236}">
                  <a16:creationId xmlns:a16="http://schemas.microsoft.com/office/drawing/2014/main" id="{041E78A7-E8ED-E18D-694B-65D1C16AA7D5}"/>
                </a:ext>
              </a:extLst>
            </p:cNvPr>
            <p:cNvSpPr/>
            <p:nvPr/>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9" name="object 28">
              <a:extLst>
                <a:ext uri="{FF2B5EF4-FFF2-40B4-BE49-F238E27FC236}">
                  <a16:creationId xmlns:a16="http://schemas.microsoft.com/office/drawing/2014/main" id="{7AE90305-A38E-C8F9-59DF-43416E7C19CF}"/>
                </a:ext>
              </a:extLst>
            </p:cNvPr>
            <p:cNvSpPr/>
            <p:nvPr/>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84" name="Text Placeholder 23">
            <a:extLst>
              <a:ext uri="{FF2B5EF4-FFF2-40B4-BE49-F238E27FC236}">
                <a16:creationId xmlns:a16="http://schemas.microsoft.com/office/drawing/2014/main" id="{EBCB726A-070B-8445-B7FB-C1E621CFF9BF}"/>
              </a:ext>
            </a:extLst>
          </p:cNvPr>
          <p:cNvSpPr>
            <a:spLocks noGrp="1"/>
          </p:cNvSpPr>
          <p:nvPr>
            <p:ph type="body" sz="quarter" idx="16" hasCustomPrompt="1"/>
          </p:nvPr>
        </p:nvSpPr>
        <p:spPr>
          <a:xfrm>
            <a:off x="8532204" y="4930814"/>
            <a:ext cx="2961174"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85" name="Picture Placeholder 26">
            <a:extLst>
              <a:ext uri="{FF2B5EF4-FFF2-40B4-BE49-F238E27FC236}">
                <a16:creationId xmlns:a16="http://schemas.microsoft.com/office/drawing/2014/main" id="{8965D58A-ED43-6CCC-EAB3-28E73C46487D}"/>
              </a:ext>
            </a:extLst>
          </p:cNvPr>
          <p:cNvSpPr>
            <a:spLocks noGrp="1"/>
          </p:cNvSpPr>
          <p:nvPr>
            <p:ph type="pic" sz="quarter" idx="17" hasCustomPrompt="1"/>
          </p:nvPr>
        </p:nvSpPr>
        <p:spPr>
          <a:xfrm>
            <a:off x="8532205" y="1927186"/>
            <a:ext cx="2961172"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2115389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3-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accent2"/>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732886" y="4930814"/>
            <a:ext cx="1966560"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732886" y="1927186"/>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
        <p:nvSpPr>
          <p:cNvPr id="37" name="Text Placeholder 23">
            <a:extLst>
              <a:ext uri="{FF2B5EF4-FFF2-40B4-BE49-F238E27FC236}">
                <a16:creationId xmlns:a16="http://schemas.microsoft.com/office/drawing/2014/main" id="{0E6DD673-63FB-28C3-ABC6-D72F6F89C5D8}"/>
              </a:ext>
            </a:extLst>
          </p:cNvPr>
          <p:cNvSpPr>
            <a:spLocks noGrp="1"/>
          </p:cNvSpPr>
          <p:nvPr>
            <p:ph type="body" sz="quarter" idx="16" hasCustomPrompt="1"/>
          </p:nvPr>
        </p:nvSpPr>
        <p:spPr>
          <a:xfrm>
            <a:off x="7187417" y="4930814"/>
            <a:ext cx="1966560"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38" name="Picture Placeholder 26">
            <a:extLst>
              <a:ext uri="{FF2B5EF4-FFF2-40B4-BE49-F238E27FC236}">
                <a16:creationId xmlns:a16="http://schemas.microsoft.com/office/drawing/2014/main" id="{2F8E293A-E74E-584F-E5A1-CA17EFAA4875}"/>
              </a:ext>
            </a:extLst>
          </p:cNvPr>
          <p:cNvSpPr>
            <a:spLocks noGrp="1"/>
          </p:cNvSpPr>
          <p:nvPr>
            <p:ph type="pic" sz="quarter" idx="17" hasCustomPrompt="1"/>
          </p:nvPr>
        </p:nvSpPr>
        <p:spPr>
          <a:xfrm>
            <a:off x="7187417" y="1927186"/>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grpSp>
        <p:nvGrpSpPr>
          <p:cNvPr id="2" name="Group 1">
            <a:extLst>
              <a:ext uri="{FF2B5EF4-FFF2-40B4-BE49-F238E27FC236}">
                <a16:creationId xmlns:a16="http://schemas.microsoft.com/office/drawing/2014/main" id="{79C70629-D369-2791-EA7E-B6A57496162B}"/>
              </a:ext>
            </a:extLst>
          </p:cNvPr>
          <p:cNvGrpSpPr/>
          <p:nvPr userDrawn="1"/>
        </p:nvGrpSpPr>
        <p:grpSpPr>
          <a:xfrm>
            <a:off x="97536" y="2294468"/>
            <a:ext cx="11692128" cy="1966450"/>
            <a:chOff x="97536" y="2294468"/>
            <a:chExt cx="11692128" cy="1966450"/>
          </a:xfrm>
        </p:grpSpPr>
        <p:sp>
          <p:nvSpPr>
            <p:cNvPr id="39" name="object 7">
              <a:extLst>
                <a:ext uri="{FF2B5EF4-FFF2-40B4-BE49-F238E27FC236}">
                  <a16:creationId xmlns:a16="http://schemas.microsoft.com/office/drawing/2014/main" id="{27998413-F1E0-CE68-13C8-E65B89F31683}"/>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0" name="object 8">
              <a:extLst>
                <a:ext uri="{FF2B5EF4-FFF2-40B4-BE49-F238E27FC236}">
                  <a16:creationId xmlns:a16="http://schemas.microsoft.com/office/drawing/2014/main" id="{3EF96E47-BF26-6C8D-B25B-BCA098A19C35}"/>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1" name="object 9">
              <a:extLst>
                <a:ext uri="{FF2B5EF4-FFF2-40B4-BE49-F238E27FC236}">
                  <a16:creationId xmlns:a16="http://schemas.microsoft.com/office/drawing/2014/main" id="{993A52F2-CBFE-8F8A-884F-1EAE6DBCE421}"/>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2" name="object 12">
              <a:extLst>
                <a:ext uri="{FF2B5EF4-FFF2-40B4-BE49-F238E27FC236}">
                  <a16:creationId xmlns:a16="http://schemas.microsoft.com/office/drawing/2014/main" id="{C103BD2B-9723-DBAB-1CCA-2F67C10C913F}"/>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3" name="object 22">
              <a:extLst>
                <a:ext uri="{FF2B5EF4-FFF2-40B4-BE49-F238E27FC236}">
                  <a16:creationId xmlns:a16="http://schemas.microsoft.com/office/drawing/2014/main" id="{A731C77F-7B95-F75C-EA78-C1AEECBCEB07}"/>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4" name="object 23">
              <a:extLst>
                <a:ext uri="{FF2B5EF4-FFF2-40B4-BE49-F238E27FC236}">
                  <a16:creationId xmlns:a16="http://schemas.microsoft.com/office/drawing/2014/main" id="{00CF1C29-B39C-4571-893E-E68F3FF2E57D}"/>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5" name="object 25">
              <a:extLst>
                <a:ext uri="{FF2B5EF4-FFF2-40B4-BE49-F238E27FC236}">
                  <a16:creationId xmlns:a16="http://schemas.microsoft.com/office/drawing/2014/main" id="{E459EFB9-F9C4-005C-7ED4-E145C67BF28F}"/>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6" name="object 26">
              <a:extLst>
                <a:ext uri="{FF2B5EF4-FFF2-40B4-BE49-F238E27FC236}">
                  <a16:creationId xmlns:a16="http://schemas.microsoft.com/office/drawing/2014/main" id="{1D1C92D6-30FD-F34C-EBA8-9E5B1B48E35C}"/>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7" name="object 27">
              <a:extLst>
                <a:ext uri="{FF2B5EF4-FFF2-40B4-BE49-F238E27FC236}">
                  <a16:creationId xmlns:a16="http://schemas.microsoft.com/office/drawing/2014/main" id="{A7DB6DA7-60CA-BB6D-F488-C012A6E406E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8" name="object 28">
              <a:extLst>
                <a:ext uri="{FF2B5EF4-FFF2-40B4-BE49-F238E27FC236}">
                  <a16:creationId xmlns:a16="http://schemas.microsoft.com/office/drawing/2014/main" id="{48504641-C1E4-99C6-FF23-9EBE92308BA9}"/>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9" name="object 7">
              <a:extLst>
                <a:ext uri="{FF2B5EF4-FFF2-40B4-BE49-F238E27FC236}">
                  <a16:creationId xmlns:a16="http://schemas.microsoft.com/office/drawing/2014/main" id="{3364A750-11A2-6EE8-7784-F847F92B7B1E}"/>
                </a:ext>
              </a:extLst>
            </p:cNvPr>
            <p:cNvSpPr/>
            <p:nvPr userDrawn="1"/>
          </p:nvSpPr>
          <p:spPr>
            <a:xfrm>
              <a:off x="331373" y="3177425"/>
              <a:ext cx="0" cy="1055264"/>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0" name="object 10">
              <a:extLst>
                <a:ext uri="{FF2B5EF4-FFF2-40B4-BE49-F238E27FC236}">
                  <a16:creationId xmlns:a16="http://schemas.microsoft.com/office/drawing/2014/main" id="{F2340691-1DB0-1E83-AE38-425DA9C8ABE3}"/>
                </a:ext>
              </a:extLst>
            </p:cNvPr>
            <p:cNvSpPr/>
            <p:nvPr userDrawn="1"/>
          </p:nvSpPr>
          <p:spPr>
            <a:xfrm>
              <a:off x="442416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1" name="object 11">
              <a:extLst>
                <a:ext uri="{FF2B5EF4-FFF2-40B4-BE49-F238E27FC236}">
                  <a16:creationId xmlns:a16="http://schemas.microsoft.com/office/drawing/2014/main" id="{6F4F94A7-AE72-8A1A-6A31-ACF4513E169C}"/>
                </a:ext>
              </a:extLst>
            </p:cNvPr>
            <p:cNvSpPr/>
            <p:nvPr userDrawn="1"/>
          </p:nvSpPr>
          <p:spPr>
            <a:xfrm>
              <a:off x="1170641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2" name="object 13">
              <a:extLst>
                <a:ext uri="{FF2B5EF4-FFF2-40B4-BE49-F238E27FC236}">
                  <a16:creationId xmlns:a16="http://schemas.microsoft.com/office/drawing/2014/main" id="{46BBDD50-67ED-AB73-9A1C-61EC8909BF1D}"/>
                </a:ext>
              </a:extLst>
            </p:cNvPr>
            <p:cNvSpPr/>
            <p:nvPr userDrawn="1"/>
          </p:nvSpPr>
          <p:spPr>
            <a:xfrm>
              <a:off x="6814358" y="3205654"/>
              <a:ext cx="0" cy="1055264"/>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3" name="object 14">
              <a:extLst>
                <a:ext uri="{FF2B5EF4-FFF2-40B4-BE49-F238E27FC236}">
                  <a16:creationId xmlns:a16="http://schemas.microsoft.com/office/drawing/2014/main" id="{45044916-44DF-AD7A-7F2B-EC4C6C485EBC}"/>
                </a:ext>
              </a:extLst>
            </p:cNvPr>
            <p:cNvSpPr/>
            <p:nvPr userDrawn="1"/>
          </p:nvSpPr>
          <p:spPr>
            <a:xfrm>
              <a:off x="9268180"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4" name="object 15">
              <a:extLst>
                <a:ext uri="{FF2B5EF4-FFF2-40B4-BE49-F238E27FC236}">
                  <a16:creationId xmlns:a16="http://schemas.microsoft.com/office/drawing/2014/main" id="{F743F31C-BC34-E9DD-560B-28E88889C60F}"/>
                </a:ext>
              </a:extLst>
            </p:cNvPr>
            <p:cNvSpPr/>
            <p:nvPr userDrawn="1"/>
          </p:nvSpPr>
          <p:spPr>
            <a:xfrm>
              <a:off x="4673701"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5" name="object 16">
              <a:extLst>
                <a:ext uri="{FF2B5EF4-FFF2-40B4-BE49-F238E27FC236}">
                  <a16:creationId xmlns:a16="http://schemas.microsoft.com/office/drawing/2014/main" id="{3744547B-6226-00A8-74C1-68144267E4C1}"/>
                </a:ext>
              </a:extLst>
            </p:cNvPr>
            <p:cNvSpPr/>
            <p:nvPr userDrawn="1"/>
          </p:nvSpPr>
          <p:spPr>
            <a:xfrm>
              <a:off x="9613235" y="3177425"/>
              <a:ext cx="0" cy="1055264"/>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6" name="object 17">
              <a:extLst>
                <a:ext uri="{FF2B5EF4-FFF2-40B4-BE49-F238E27FC236}">
                  <a16:creationId xmlns:a16="http://schemas.microsoft.com/office/drawing/2014/main" id="{84F9E06D-00AD-E6F3-B7D2-B508F8158B0D}"/>
                </a:ext>
              </a:extLst>
            </p:cNvPr>
            <p:cNvSpPr/>
            <p:nvPr userDrawn="1"/>
          </p:nvSpPr>
          <p:spPr>
            <a:xfrm>
              <a:off x="9672975" y="2490794"/>
              <a:ext cx="0" cy="1055264"/>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7" name="object 18">
              <a:extLst>
                <a:ext uri="{FF2B5EF4-FFF2-40B4-BE49-F238E27FC236}">
                  <a16:creationId xmlns:a16="http://schemas.microsoft.com/office/drawing/2014/main" id="{83D8CF83-23B8-AB7E-5A8A-A2A6B16FB7A0}"/>
                </a:ext>
              </a:extLst>
            </p:cNvPr>
            <p:cNvSpPr/>
            <p:nvPr userDrawn="1"/>
          </p:nvSpPr>
          <p:spPr>
            <a:xfrm>
              <a:off x="9317951" y="2338621"/>
              <a:ext cx="0" cy="1055264"/>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8" name="object 19">
              <a:extLst>
                <a:ext uri="{FF2B5EF4-FFF2-40B4-BE49-F238E27FC236}">
                  <a16:creationId xmlns:a16="http://schemas.microsoft.com/office/drawing/2014/main" id="{83F37749-54C7-2E88-4141-A51C90362725}"/>
                </a:ext>
              </a:extLst>
            </p:cNvPr>
            <p:cNvSpPr/>
            <p:nvPr userDrawn="1"/>
          </p:nvSpPr>
          <p:spPr>
            <a:xfrm>
              <a:off x="7073213" y="3018348"/>
              <a:ext cx="0" cy="1055264"/>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9" name="object 20">
              <a:extLst>
                <a:ext uri="{FF2B5EF4-FFF2-40B4-BE49-F238E27FC236}">
                  <a16:creationId xmlns:a16="http://schemas.microsoft.com/office/drawing/2014/main" id="{ECA7E0EE-B1C6-E183-0FA9-CDCDB509B13B}"/>
                </a:ext>
              </a:extLst>
            </p:cNvPr>
            <p:cNvSpPr/>
            <p:nvPr userDrawn="1"/>
          </p:nvSpPr>
          <p:spPr>
            <a:xfrm>
              <a:off x="6854601" y="2294468"/>
              <a:ext cx="0" cy="1055264"/>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0" name="object 22">
              <a:extLst>
                <a:ext uri="{FF2B5EF4-FFF2-40B4-BE49-F238E27FC236}">
                  <a16:creationId xmlns:a16="http://schemas.microsoft.com/office/drawing/2014/main" id="{AD2EFA70-80E4-F70E-A0D3-99677BD371B3}"/>
                </a:ext>
              </a:extLst>
            </p:cNvPr>
            <p:cNvSpPr/>
            <p:nvPr userDrawn="1"/>
          </p:nvSpPr>
          <p:spPr>
            <a:xfrm>
              <a:off x="4445413"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1" name="object 23">
              <a:extLst>
                <a:ext uri="{FF2B5EF4-FFF2-40B4-BE49-F238E27FC236}">
                  <a16:creationId xmlns:a16="http://schemas.microsoft.com/office/drawing/2014/main" id="{D38DDB28-A385-1F43-171D-DBEB3C3384D6}"/>
                </a:ext>
              </a:extLst>
            </p:cNvPr>
            <p:cNvSpPr/>
            <p:nvPr userDrawn="1"/>
          </p:nvSpPr>
          <p:spPr>
            <a:xfrm>
              <a:off x="11789664"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2" name="object 25">
              <a:extLst>
                <a:ext uri="{FF2B5EF4-FFF2-40B4-BE49-F238E27FC236}">
                  <a16:creationId xmlns:a16="http://schemas.microsoft.com/office/drawing/2014/main" id="{A6E601F9-DC94-BEE7-26DC-507809F3DA86}"/>
                </a:ext>
              </a:extLst>
            </p:cNvPr>
            <p:cNvSpPr/>
            <p:nvPr userDrawn="1"/>
          </p:nvSpPr>
          <p:spPr>
            <a:xfrm>
              <a:off x="97536" y="3177425"/>
              <a:ext cx="0" cy="1055264"/>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3" name="object 26">
              <a:extLst>
                <a:ext uri="{FF2B5EF4-FFF2-40B4-BE49-F238E27FC236}">
                  <a16:creationId xmlns:a16="http://schemas.microsoft.com/office/drawing/2014/main" id="{CD8679CB-B964-2ACB-FEAD-48CC1F736442}"/>
                </a:ext>
              </a:extLst>
            </p:cNvPr>
            <p:cNvSpPr/>
            <p:nvPr userDrawn="1"/>
          </p:nvSpPr>
          <p:spPr>
            <a:xfrm>
              <a:off x="97537" y="2338621"/>
              <a:ext cx="0" cy="1055264"/>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4" name="object 28">
              <a:extLst>
                <a:ext uri="{FF2B5EF4-FFF2-40B4-BE49-F238E27FC236}">
                  <a16:creationId xmlns:a16="http://schemas.microsoft.com/office/drawing/2014/main" id="{DCF736C6-CB7E-4D62-8BDC-BD60702DD8EF}"/>
                </a:ext>
              </a:extLst>
            </p:cNvPr>
            <p:cNvSpPr/>
            <p:nvPr userDrawn="1"/>
          </p:nvSpPr>
          <p:spPr>
            <a:xfrm>
              <a:off x="345512" y="2338621"/>
              <a:ext cx="0" cy="1055264"/>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65" name="Text Placeholder 23">
            <a:extLst>
              <a:ext uri="{FF2B5EF4-FFF2-40B4-BE49-F238E27FC236}">
                <a16:creationId xmlns:a16="http://schemas.microsoft.com/office/drawing/2014/main" id="{325FDA82-568E-B5BA-D8DE-6381FD0F75A1}"/>
              </a:ext>
            </a:extLst>
          </p:cNvPr>
          <p:cNvSpPr>
            <a:spLocks noGrp="1"/>
          </p:cNvSpPr>
          <p:nvPr>
            <p:ph type="body" sz="quarter" idx="18" hasCustomPrompt="1"/>
          </p:nvPr>
        </p:nvSpPr>
        <p:spPr>
          <a:xfrm>
            <a:off x="9520757" y="4909593"/>
            <a:ext cx="1966560"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66" name="Picture Placeholder 26">
            <a:extLst>
              <a:ext uri="{FF2B5EF4-FFF2-40B4-BE49-F238E27FC236}">
                <a16:creationId xmlns:a16="http://schemas.microsoft.com/office/drawing/2014/main" id="{CBA96C14-0107-2CD1-27AE-B7827898BA7C}"/>
              </a:ext>
            </a:extLst>
          </p:cNvPr>
          <p:cNvSpPr>
            <a:spLocks noGrp="1"/>
          </p:cNvSpPr>
          <p:nvPr>
            <p:ph type="pic" sz="quarter" idx="19" hasCustomPrompt="1"/>
          </p:nvPr>
        </p:nvSpPr>
        <p:spPr>
          <a:xfrm>
            <a:off x="9520757" y="1905965"/>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4258240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B11ACCD-8D0A-6D9B-CF12-8091C3B70AF7}"/>
              </a:ext>
            </a:extLst>
          </p:cNvPr>
          <p:cNvGrpSpPr/>
          <p:nvPr userDrawn="1"/>
        </p:nvGrpSpPr>
        <p:grpSpPr>
          <a:xfrm>
            <a:off x="5637151" y="307065"/>
            <a:ext cx="1054452" cy="6343343"/>
            <a:chOff x="5637151" y="307065"/>
            <a:chExt cx="1054452" cy="6343343"/>
          </a:xfrm>
        </p:grpSpPr>
        <p:grpSp>
          <p:nvGrpSpPr>
            <p:cNvPr id="13" name="Group 12">
              <a:extLst>
                <a:ext uri="{FF2B5EF4-FFF2-40B4-BE49-F238E27FC236}">
                  <a16:creationId xmlns:a16="http://schemas.microsoft.com/office/drawing/2014/main" id="{A4B6A71D-0302-E4C0-3776-054A22A59005}"/>
                </a:ext>
              </a:extLst>
            </p:cNvPr>
            <p:cNvGrpSpPr/>
            <p:nvPr userDrawn="1"/>
          </p:nvGrpSpPr>
          <p:grpSpPr>
            <a:xfrm>
              <a:off x="5637151" y="307065"/>
              <a:ext cx="1054452" cy="97449"/>
              <a:chOff x="5637151" y="307065"/>
              <a:chExt cx="1054452" cy="97449"/>
            </a:xfrm>
          </p:grpSpPr>
          <p:sp>
            <p:nvSpPr>
              <p:cNvPr id="37" name="object 12">
                <a:extLst>
                  <a:ext uri="{FF2B5EF4-FFF2-40B4-BE49-F238E27FC236}">
                    <a16:creationId xmlns:a16="http://schemas.microsoft.com/office/drawing/2014/main" id="{CA5E7538-FF9A-A04A-69C4-762063E64181}"/>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38" name="object 22">
                <a:extLst>
                  <a:ext uri="{FF2B5EF4-FFF2-40B4-BE49-F238E27FC236}">
                    <a16:creationId xmlns:a16="http://schemas.microsoft.com/office/drawing/2014/main" id="{C6B6F023-5250-69D9-5DF1-963ED7547F39}"/>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4" name="Group 13">
              <a:extLst>
                <a:ext uri="{FF2B5EF4-FFF2-40B4-BE49-F238E27FC236}">
                  <a16:creationId xmlns:a16="http://schemas.microsoft.com/office/drawing/2014/main" id="{8789167E-3E01-31DB-E5E9-4176577A1D86}"/>
                </a:ext>
              </a:extLst>
            </p:cNvPr>
            <p:cNvGrpSpPr/>
            <p:nvPr userDrawn="1"/>
          </p:nvGrpSpPr>
          <p:grpSpPr>
            <a:xfrm>
              <a:off x="5637151" y="748531"/>
              <a:ext cx="1054452" cy="111512"/>
              <a:chOff x="5637151" y="748531"/>
              <a:chExt cx="1054452" cy="111512"/>
            </a:xfrm>
          </p:grpSpPr>
          <p:sp>
            <p:nvSpPr>
              <p:cNvPr id="34" name="object 10">
                <a:extLst>
                  <a:ext uri="{FF2B5EF4-FFF2-40B4-BE49-F238E27FC236}">
                    <a16:creationId xmlns:a16="http://schemas.microsoft.com/office/drawing/2014/main" id="{0C56AEF7-71E4-1699-5ADF-0639B40E4CB2}"/>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5" name="object 22">
                <a:extLst>
                  <a:ext uri="{FF2B5EF4-FFF2-40B4-BE49-F238E27FC236}">
                    <a16:creationId xmlns:a16="http://schemas.microsoft.com/office/drawing/2014/main" id="{ED1674F5-9C0A-049C-8803-B7CB3DBFDE8A}"/>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36" name="object 10">
                <a:extLst>
                  <a:ext uri="{FF2B5EF4-FFF2-40B4-BE49-F238E27FC236}">
                    <a16:creationId xmlns:a16="http://schemas.microsoft.com/office/drawing/2014/main" id="{8F1C5072-EA15-45C6-F5B1-2C0F41CE4F8E}"/>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grpSp>
        <p:grpSp>
          <p:nvGrpSpPr>
            <p:cNvPr id="15" name="Group 14">
              <a:extLst>
                <a:ext uri="{FF2B5EF4-FFF2-40B4-BE49-F238E27FC236}">
                  <a16:creationId xmlns:a16="http://schemas.microsoft.com/office/drawing/2014/main" id="{A379DC11-F061-E19F-3170-74B410F5387B}"/>
                </a:ext>
              </a:extLst>
            </p:cNvPr>
            <p:cNvGrpSpPr/>
            <p:nvPr userDrawn="1"/>
          </p:nvGrpSpPr>
          <p:grpSpPr>
            <a:xfrm>
              <a:off x="5637151" y="1356272"/>
              <a:ext cx="1054452" cy="18398"/>
              <a:chOff x="5637151" y="1356272"/>
              <a:chExt cx="1054452" cy="18398"/>
            </a:xfrm>
          </p:grpSpPr>
          <p:sp>
            <p:nvSpPr>
              <p:cNvPr id="32" name="object 10">
                <a:extLst>
                  <a:ext uri="{FF2B5EF4-FFF2-40B4-BE49-F238E27FC236}">
                    <a16:creationId xmlns:a16="http://schemas.microsoft.com/office/drawing/2014/main" id="{68FAB67C-39ED-2AAB-4F22-43EEE23A63A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3" name="object 22">
                <a:extLst>
                  <a:ext uri="{FF2B5EF4-FFF2-40B4-BE49-F238E27FC236}">
                    <a16:creationId xmlns:a16="http://schemas.microsoft.com/office/drawing/2014/main" id="{9C26F29D-F556-AAD3-E9AC-EC169086CA5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6" name="Group 15">
              <a:extLst>
                <a:ext uri="{FF2B5EF4-FFF2-40B4-BE49-F238E27FC236}">
                  <a16:creationId xmlns:a16="http://schemas.microsoft.com/office/drawing/2014/main" id="{AC0C7DEB-33F5-C4A2-FAD0-C8E64C2FBEA5}"/>
                </a:ext>
              </a:extLst>
            </p:cNvPr>
            <p:cNvGrpSpPr/>
            <p:nvPr userDrawn="1"/>
          </p:nvGrpSpPr>
          <p:grpSpPr>
            <a:xfrm>
              <a:off x="5637151" y="2332004"/>
              <a:ext cx="1054452" cy="18398"/>
              <a:chOff x="5637151" y="1356272"/>
              <a:chExt cx="1054452" cy="18398"/>
            </a:xfrm>
          </p:grpSpPr>
          <p:sp>
            <p:nvSpPr>
              <p:cNvPr id="30" name="object 10">
                <a:extLst>
                  <a:ext uri="{FF2B5EF4-FFF2-40B4-BE49-F238E27FC236}">
                    <a16:creationId xmlns:a16="http://schemas.microsoft.com/office/drawing/2014/main" id="{340D0C36-83A9-51CA-5BB5-78A585F8279B}"/>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31" name="object 22">
                <a:extLst>
                  <a:ext uri="{FF2B5EF4-FFF2-40B4-BE49-F238E27FC236}">
                    <a16:creationId xmlns:a16="http://schemas.microsoft.com/office/drawing/2014/main" id="{109052F8-0B2F-B7A3-B5A3-5B0DD843FDA7}"/>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sp>
          <p:nvSpPr>
            <p:cNvPr id="17" name="object 22">
              <a:extLst>
                <a:ext uri="{FF2B5EF4-FFF2-40B4-BE49-F238E27FC236}">
                  <a16:creationId xmlns:a16="http://schemas.microsoft.com/office/drawing/2014/main" id="{C06AEE49-4260-0FF7-92CC-3251CB974DF1}"/>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nvGrpSpPr>
            <p:cNvPr id="18" name="Group 17">
              <a:extLst>
                <a:ext uri="{FF2B5EF4-FFF2-40B4-BE49-F238E27FC236}">
                  <a16:creationId xmlns:a16="http://schemas.microsoft.com/office/drawing/2014/main" id="{794EC44C-91D6-0CE0-53B4-CF0D542DC60A}"/>
                </a:ext>
              </a:extLst>
            </p:cNvPr>
            <p:cNvGrpSpPr/>
            <p:nvPr userDrawn="1"/>
          </p:nvGrpSpPr>
          <p:grpSpPr>
            <a:xfrm flipH="1">
              <a:off x="5637151" y="4556673"/>
              <a:ext cx="1054452" cy="18398"/>
              <a:chOff x="5637151" y="1356272"/>
              <a:chExt cx="1054452" cy="18398"/>
            </a:xfrm>
          </p:grpSpPr>
          <p:sp>
            <p:nvSpPr>
              <p:cNvPr id="28" name="object 10">
                <a:extLst>
                  <a:ext uri="{FF2B5EF4-FFF2-40B4-BE49-F238E27FC236}">
                    <a16:creationId xmlns:a16="http://schemas.microsoft.com/office/drawing/2014/main" id="{63AE15EC-64AB-04DE-35C7-2633431F0D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9" name="object 22">
                <a:extLst>
                  <a:ext uri="{FF2B5EF4-FFF2-40B4-BE49-F238E27FC236}">
                    <a16:creationId xmlns:a16="http://schemas.microsoft.com/office/drawing/2014/main" id="{F1F2F9CD-A7E4-D618-E6A1-E632C5B07214}"/>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nvGrpSpPr>
            <p:cNvPr id="19" name="Group 18">
              <a:extLst>
                <a:ext uri="{FF2B5EF4-FFF2-40B4-BE49-F238E27FC236}">
                  <a16:creationId xmlns:a16="http://schemas.microsoft.com/office/drawing/2014/main" id="{42058F18-F083-E45F-A0EF-AD126A33C72A}"/>
                </a:ext>
              </a:extLst>
            </p:cNvPr>
            <p:cNvGrpSpPr/>
            <p:nvPr userDrawn="1"/>
          </p:nvGrpSpPr>
          <p:grpSpPr>
            <a:xfrm flipH="1">
              <a:off x="5637151" y="5071585"/>
              <a:ext cx="1054452" cy="444171"/>
              <a:chOff x="5637151" y="1285667"/>
              <a:chExt cx="1054452" cy="444171"/>
            </a:xfrm>
          </p:grpSpPr>
          <p:sp>
            <p:nvSpPr>
              <p:cNvPr id="24" name="object 10">
                <a:extLst>
                  <a:ext uri="{FF2B5EF4-FFF2-40B4-BE49-F238E27FC236}">
                    <a16:creationId xmlns:a16="http://schemas.microsoft.com/office/drawing/2014/main" id="{65EFA01E-58AB-C2E2-FA87-9B7A1E6B7F4E}"/>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5" name="object 22">
                <a:extLst>
                  <a:ext uri="{FF2B5EF4-FFF2-40B4-BE49-F238E27FC236}">
                    <a16:creationId xmlns:a16="http://schemas.microsoft.com/office/drawing/2014/main" id="{0D1A2AC2-6490-22E0-207B-EC211414F113}"/>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26" name="object 10">
                <a:extLst>
                  <a:ext uri="{FF2B5EF4-FFF2-40B4-BE49-F238E27FC236}">
                    <a16:creationId xmlns:a16="http://schemas.microsoft.com/office/drawing/2014/main" id="{F93206EC-61C1-EBBA-8D30-980695D64C6D}"/>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7" name="object 22">
                <a:extLst>
                  <a:ext uri="{FF2B5EF4-FFF2-40B4-BE49-F238E27FC236}">
                    <a16:creationId xmlns:a16="http://schemas.microsoft.com/office/drawing/2014/main" id="{BA94599D-6936-8E59-A2FB-F25A878D250C}"/>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sp>
          <p:nvSpPr>
            <p:cNvPr id="20" name="object 22">
              <a:extLst>
                <a:ext uri="{FF2B5EF4-FFF2-40B4-BE49-F238E27FC236}">
                  <a16:creationId xmlns:a16="http://schemas.microsoft.com/office/drawing/2014/main" id="{7538C4AC-C1F1-6E49-29B3-E776964126F6}"/>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nvGrpSpPr>
            <p:cNvPr id="21" name="Group 20">
              <a:extLst>
                <a:ext uri="{FF2B5EF4-FFF2-40B4-BE49-F238E27FC236}">
                  <a16:creationId xmlns:a16="http://schemas.microsoft.com/office/drawing/2014/main" id="{BE193792-7A7D-0A8A-F4B7-222AD25865D9}"/>
                </a:ext>
              </a:extLst>
            </p:cNvPr>
            <p:cNvGrpSpPr/>
            <p:nvPr userDrawn="1"/>
          </p:nvGrpSpPr>
          <p:grpSpPr>
            <a:xfrm>
              <a:off x="5637151" y="6467844"/>
              <a:ext cx="1039485" cy="182564"/>
              <a:chOff x="5637151" y="1356272"/>
              <a:chExt cx="1039485" cy="182564"/>
            </a:xfrm>
          </p:grpSpPr>
          <p:sp>
            <p:nvSpPr>
              <p:cNvPr id="22" name="object 10">
                <a:extLst>
                  <a:ext uri="{FF2B5EF4-FFF2-40B4-BE49-F238E27FC236}">
                    <a16:creationId xmlns:a16="http://schemas.microsoft.com/office/drawing/2014/main" id="{39B4C5D8-6B06-D710-43A4-282DD31DD88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23" name="object 22">
                <a:extLst>
                  <a:ext uri="{FF2B5EF4-FFF2-40B4-BE49-F238E27FC236}">
                    <a16:creationId xmlns:a16="http://schemas.microsoft.com/office/drawing/2014/main" id="{53E06328-444F-5D88-9011-629D03F1DEA7}"/>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grpSp>
      </p:gr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2746271"/>
            <a:ext cx="12192000" cy="1843114"/>
          </a:xfrm>
        </p:spPr>
        <p:txBody>
          <a:bodyPr lIns="0" tIns="0" rIns="0" bIns="0" anchor="ctr" anchorCtr="0">
            <a:noAutofit/>
          </a:bodyPr>
          <a:lstStyle>
            <a:lvl1pPr algn="ctr">
              <a:defRPr sz="5400" b="1">
                <a:solidFill>
                  <a:schemeClr val="bg1"/>
                </a:solidFill>
              </a:defRPr>
            </a:lvl1pPr>
          </a:lstStyle>
          <a:p>
            <a:r>
              <a:rPr lang="en-US" dirty="0"/>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818717"/>
            <a:ext cx="12192000" cy="634768"/>
          </a:xfrm>
        </p:spPr>
        <p:txBody>
          <a:bodyPr lIns="0" tIns="0" rIns="0" bIns="0" anchor="ctr" anchorCtr="0">
            <a:noAutofit/>
          </a:bodyPr>
          <a:lstStyle>
            <a:lvl1pPr marL="0" indent="0" algn="ctr">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a:t>
            </a:r>
          </a:p>
        </p:txBody>
      </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0" y="1374671"/>
            <a:ext cx="12192000" cy="648954"/>
          </a:xfrm>
        </p:spPr>
        <p:txBody>
          <a:bodyPr lIns="0" tIns="0" rIns="0" bIns="0" anchor="ctr" anchorCtr="0">
            <a:noAutofit/>
          </a:bodyPr>
          <a:lstStyle>
            <a:lvl1pPr marL="0" indent="0" algn="ctr">
              <a:buNone/>
              <a:defRPr sz="2800" b="0" spc="3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SECTION NUMBER</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Tree>
    <p:extLst>
      <p:ext uri="{BB962C8B-B14F-4D97-AF65-F5344CB8AC3E}">
        <p14:creationId xmlns:p14="http://schemas.microsoft.com/office/powerpoint/2010/main" val="3444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Light">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B11ACCD-8D0A-6D9B-CF12-8091C3B70AF7}"/>
              </a:ext>
            </a:extLst>
          </p:cNvPr>
          <p:cNvGrpSpPr/>
          <p:nvPr userDrawn="1"/>
        </p:nvGrpSpPr>
        <p:grpSpPr>
          <a:xfrm>
            <a:off x="5637151" y="307065"/>
            <a:ext cx="1054452" cy="6343343"/>
            <a:chOff x="5637151" y="307065"/>
            <a:chExt cx="1054452" cy="6343343"/>
          </a:xfrm>
        </p:grpSpPr>
        <p:grpSp>
          <p:nvGrpSpPr>
            <p:cNvPr id="13" name="Group 12">
              <a:extLst>
                <a:ext uri="{FF2B5EF4-FFF2-40B4-BE49-F238E27FC236}">
                  <a16:creationId xmlns:a16="http://schemas.microsoft.com/office/drawing/2014/main" id="{A4B6A71D-0302-E4C0-3776-054A22A59005}"/>
                </a:ext>
              </a:extLst>
            </p:cNvPr>
            <p:cNvGrpSpPr/>
            <p:nvPr userDrawn="1"/>
          </p:nvGrpSpPr>
          <p:grpSpPr>
            <a:xfrm>
              <a:off x="5637151" y="307065"/>
              <a:ext cx="1054452" cy="97449"/>
              <a:chOff x="5637151" y="307065"/>
              <a:chExt cx="1054452" cy="97449"/>
            </a:xfrm>
          </p:grpSpPr>
          <p:sp>
            <p:nvSpPr>
              <p:cNvPr id="37" name="object 12">
                <a:extLst>
                  <a:ext uri="{FF2B5EF4-FFF2-40B4-BE49-F238E27FC236}">
                    <a16:creationId xmlns:a16="http://schemas.microsoft.com/office/drawing/2014/main" id="{CA5E7538-FF9A-A04A-69C4-762063E64181}"/>
                  </a:ext>
                </a:extLst>
              </p:cNvPr>
              <p:cNvSpPr/>
              <p:nvPr/>
            </p:nvSpPr>
            <p:spPr>
              <a:xfrm rot="16200000" flipV="1">
                <a:off x="5936682" y="7534"/>
                <a:ext cx="0" cy="599062"/>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8" name="object 22">
                <a:extLst>
                  <a:ext uri="{FF2B5EF4-FFF2-40B4-BE49-F238E27FC236}">
                    <a16:creationId xmlns:a16="http://schemas.microsoft.com/office/drawing/2014/main" id="{C6B6F023-5250-69D9-5DF1-963ED7547F39}"/>
                  </a:ext>
                </a:extLst>
              </p:cNvPr>
              <p:cNvSpPr/>
              <p:nvPr/>
            </p:nvSpPr>
            <p:spPr>
              <a:xfrm rot="16200000" flipV="1">
                <a:off x="6392072" y="104983"/>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4" name="Group 13">
              <a:extLst>
                <a:ext uri="{FF2B5EF4-FFF2-40B4-BE49-F238E27FC236}">
                  <a16:creationId xmlns:a16="http://schemas.microsoft.com/office/drawing/2014/main" id="{8789167E-3E01-31DB-E5E9-4176577A1D86}"/>
                </a:ext>
              </a:extLst>
            </p:cNvPr>
            <p:cNvGrpSpPr/>
            <p:nvPr userDrawn="1"/>
          </p:nvGrpSpPr>
          <p:grpSpPr>
            <a:xfrm>
              <a:off x="5637151" y="748531"/>
              <a:ext cx="1054452" cy="111512"/>
              <a:chOff x="5637151" y="748531"/>
              <a:chExt cx="1054452" cy="111512"/>
            </a:xfrm>
          </p:grpSpPr>
          <p:sp>
            <p:nvSpPr>
              <p:cNvPr id="34" name="object 10">
                <a:extLst>
                  <a:ext uri="{FF2B5EF4-FFF2-40B4-BE49-F238E27FC236}">
                    <a16:creationId xmlns:a16="http://schemas.microsoft.com/office/drawing/2014/main" id="{0C56AEF7-71E4-1699-5ADF-0639B40E4CB2}"/>
                  </a:ext>
                </a:extLst>
              </p:cNvPr>
              <p:cNvSpPr/>
              <p:nvPr/>
            </p:nvSpPr>
            <p:spPr>
              <a:xfrm rot="16200000" flipV="1">
                <a:off x="5936682" y="449000"/>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5" name="object 22">
                <a:extLst>
                  <a:ext uri="{FF2B5EF4-FFF2-40B4-BE49-F238E27FC236}">
                    <a16:creationId xmlns:a16="http://schemas.microsoft.com/office/drawing/2014/main" id="{ED1674F5-9C0A-049C-8803-B7CB3DBFDE8A}"/>
                  </a:ext>
                </a:extLst>
              </p:cNvPr>
              <p:cNvSpPr/>
              <p:nvPr userDrawn="1"/>
            </p:nvSpPr>
            <p:spPr>
              <a:xfrm rot="16200000" flipV="1">
                <a:off x="6392072" y="48970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6" name="object 10">
                <a:extLst>
                  <a:ext uri="{FF2B5EF4-FFF2-40B4-BE49-F238E27FC236}">
                    <a16:creationId xmlns:a16="http://schemas.microsoft.com/office/drawing/2014/main" id="{8F1C5072-EA15-45C6-F5B1-2C0F41CE4F8E}"/>
                  </a:ext>
                </a:extLst>
              </p:cNvPr>
              <p:cNvSpPr/>
              <p:nvPr userDrawn="1"/>
            </p:nvSpPr>
            <p:spPr>
              <a:xfrm rot="16200000" flipV="1">
                <a:off x="5936682" y="560512"/>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5" name="Group 14">
              <a:extLst>
                <a:ext uri="{FF2B5EF4-FFF2-40B4-BE49-F238E27FC236}">
                  <a16:creationId xmlns:a16="http://schemas.microsoft.com/office/drawing/2014/main" id="{A379DC11-F061-E19F-3170-74B410F5387B}"/>
                </a:ext>
              </a:extLst>
            </p:cNvPr>
            <p:cNvGrpSpPr/>
            <p:nvPr userDrawn="1"/>
          </p:nvGrpSpPr>
          <p:grpSpPr>
            <a:xfrm>
              <a:off x="5637151" y="1356272"/>
              <a:ext cx="1054452" cy="18398"/>
              <a:chOff x="5637151" y="1356272"/>
              <a:chExt cx="1054452" cy="18398"/>
            </a:xfrm>
          </p:grpSpPr>
          <p:sp>
            <p:nvSpPr>
              <p:cNvPr id="32" name="object 10">
                <a:extLst>
                  <a:ext uri="{FF2B5EF4-FFF2-40B4-BE49-F238E27FC236}">
                    <a16:creationId xmlns:a16="http://schemas.microsoft.com/office/drawing/2014/main" id="{68FAB67C-39ED-2AAB-4F22-43EEE23A63A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3" name="object 22">
                <a:extLst>
                  <a:ext uri="{FF2B5EF4-FFF2-40B4-BE49-F238E27FC236}">
                    <a16:creationId xmlns:a16="http://schemas.microsoft.com/office/drawing/2014/main" id="{9C26F29D-F556-AAD3-E9AC-EC169086CA55}"/>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6" name="Group 15">
              <a:extLst>
                <a:ext uri="{FF2B5EF4-FFF2-40B4-BE49-F238E27FC236}">
                  <a16:creationId xmlns:a16="http://schemas.microsoft.com/office/drawing/2014/main" id="{AC0C7DEB-33F5-C4A2-FAD0-C8E64C2FBEA5}"/>
                </a:ext>
              </a:extLst>
            </p:cNvPr>
            <p:cNvGrpSpPr/>
            <p:nvPr userDrawn="1"/>
          </p:nvGrpSpPr>
          <p:grpSpPr>
            <a:xfrm>
              <a:off x="5637151" y="2332004"/>
              <a:ext cx="1054452" cy="18398"/>
              <a:chOff x="5637151" y="1356272"/>
              <a:chExt cx="1054452" cy="18398"/>
            </a:xfrm>
          </p:grpSpPr>
          <p:sp>
            <p:nvSpPr>
              <p:cNvPr id="30" name="object 10">
                <a:extLst>
                  <a:ext uri="{FF2B5EF4-FFF2-40B4-BE49-F238E27FC236}">
                    <a16:creationId xmlns:a16="http://schemas.microsoft.com/office/drawing/2014/main" id="{340D0C36-83A9-51CA-5BB5-78A585F8279B}"/>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1" name="object 22">
                <a:extLst>
                  <a:ext uri="{FF2B5EF4-FFF2-40B4-BE49-F238E27FC236}">
                    <a16:creationId xmlns:a16="http://schemas.microsoft.com/office/drawing/2014/main" id="{109052F8-0B2F-B7A3-B5A3-5B0DD843FDA7}"/>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17" name="object 22">
              <a:extLst>
                <a:ext uri="{FF2B5EF4-FFF2-40B4-BE49-F238E27FC236}">
                  <a16:creationId xmlns:a16="http://schemas.microsoft.com/office/drawing/2014/main" id="{C06AEE49-4260-0FF7-92CC-3251CB974DF1}"/>
                </a:ext>
              </a:extLst>
            </p:cNvPr>
            <p:cNvSpPr/>
            <p:nvPr userDrawn="1"/>
          </p:nvSpPr>
          <p:spPr>
            <a:xfrm rot="16200000" flipV="1">
              <a:off x="5936682" y="2446740"/>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18" name="Group 17">
              <a:extLst>
                <a:ext uri="{FF2B5EF4-FFF2-40B4-BE49-F238E27FC236}">
                  <a16:creationId xmlns:a16="http://schemas.microsoft.com/office/drawing/2014/main" id="{794EC44C-91D6-0CE0-53B4-CF0D542DC60A}"/>
                </a:ext>
              </a:extLst>
            </p:cNvPr>
            <p:cNvGrpSpPr/>
            <p:nvPr userDrawn="1"/>
          </p:nvGrpSpPr>
          <p:grpSpPr>
            <a:xfrm flipH="1">
              <a:off x="5637151" y="4556673"/>
              <a:ext cx="1054452" cy="18398"/>
              <a:chOff x="5637151" y="1356272"/>
              <a:chExt cx="1054452" cy="18398"/>
            </a:xfrm>
          </p:grpSpPr>
          <p:sp>
            <p:nvSpPr>
              <p:cNvPr id="28" name="object 10">
                <a:extLst>
                  <a:ext uri="{FF2B5EF4-FFF2-40B4-BE49-F238E27FC236}">
                    <a16:creationId xmlns:a16="http://schemas.microsoft.com/office/drawing/2014/main" id="{63AE15EC-64AB-04DE-35C7-2633431F0DC9}"/>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9" name="object 22">
                <a:extLst>
                  <a:ext uri="{FF2B5EF4-FFF2-40B4-BE49-F238E27FC236}">
                    <a16:creationId xmlns:a16="http://schemas.microsoft.com/office/drawing/2014/main" id="{F1F2F9CD-A7E4-D618-E6A1-E632C5B07214}"/>
                  </a:ext>
                </a:extLst>
              </p:cNvPr>
              <p:cNvSpPr/>
              <p:nvPr userDrawn="1"/>
            </p:nvSpPr>
            <p:spPr>
              <a:xfrm rot="16200000" flipV="1">
                <a:off x="6392072" y="1075139"/>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9" name="Group 18">
              <a:extLst>
                <a:ext uri="{FF2B5EF4-FFF2-40B4-BE49-F238E27FC236}">
                  <a16:creationId xmlns:a16="http://schemas.microsoft.com/office/drawing/2014/main" id="{42058F18-F083-E45F-A0EF-AD126A33C72A}"/>
                </a:ext>
              </a:extLst>
            </p:cNvPr>
            <p:cNvGrpSpPr/>
            <p:nvPr userDrawn="1"/>
          </p:nvGrpSpPr>
          <p:grpSpPr>
            <a:xfrm flipH="1">
              <a:off x="5637151" y="5071585"/>
              <a:ext cx="1054452" cy="444171"/>
              <a:chOff x="5637151" y="1285667"/>
              <a:chExt cx="1054452" cy="444171"/>
            </a:xfrm>
          </p:grpSpPr>
          <p:sp>
            <p:nvSpPr>
              <p:cNvPr id="24" name="object 10">
                <a:extLst>
                  <a:ext uri="{FF2B5EF4-FFF2-40B4-BE49-F238E27FC236}">
                    <a16:creationId xmlns:a16="http://schemas.microsoft.com/office/drawing/2014/main" id="{65EFA01E-58AB-C2E2-FA87-9B7A1E6B7F4E}"/>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5" name="object 22">
                <a:extLst>
                  <a:ext uri="{FF2B5EF4-FFF2-40B4-BE49-F238E27FC236}">
                    <a16:creationId xmlns:a16="http://schemas.microsoft.com/office/drawing/2014/main" id="{0D1A2AC2-6490-22E0-207B-EC211414F113}"/>
                  </a:ext>
                </a:extLst>
              </p:cNvPr>
              <p:cNvSpPr/>
              <p:nvPr userDrawn="1"/>
            </p:nvSpPr>
            <p:spPr>
              <a:xfrm rot="16200000" flipV="1">
                <a:off x="6392072" y="986136"/>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6" name="object 10">
                <a:extLst>
                  <a:ext uri="{FF2B5EF4-FFF2-40B4-BE49-F238E27FC236}">
                    <a16:creationId xmlns:a16="http://schemas.microsoft.com/office/drawing/2014/main" id="{F93206EC-61C1-EBBA-8D30-980695D64C6D}"/>
                  </a:ext>
                </a:extLst>
              </p:cNvPr>
              <p:cNvSpPr/>
              <p:nvPr userDrawn="1"/>
            </p:nvSpPr>
            <p:spPr>
              <a:xfrm rot="16200000" flipV="1">
                <a:off x="5936682" y="1430307"/>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7" name="object 22">
                <a:extLst>
                  <a:ext uri="{FF2B5EF4-FFF2-40B4-BE49-F238E27FC236}">
                    <a16:creationId xmlns:a16="http://schemas.microsoft.com/office/drawing/2014/main" id="{BA94599D-6936-8E59-A2FB-F25A878D250C}"/>
                  </a:ext>
                </a:extLst>
              </p:cNvPr>
              <p:cNvSpPr/>
              <p:nvPr userDrawn="1"/>
            </p:nvSpPr>
            <p:spPr>
              <a:xfrm rot="16200000" flipV="1">
                <a:off x="6392072" y="1359702"/>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20" name="object 22">
              <a:extLst>
                <a:ext uri="{FF2B5EF4-FFF2-40B4-BE49-F238E27FC236}">
                  <a16:creationId xmlns:a16="http://schemas.microsoft.com/office/drawing/2014/main" id="{7538C4AC-C1F1-6E49-29B3-E776964126F6}"/>
                </a:ext>
              </a:extLst>
            </p:cNvPr>
            <p:cNvSpPr/>
            <p:nvPr userDrawn="1"/>
          </p:nvSpPr>
          <p:spPr>
            <a:xfrm rot="5400000" flipH="1" flipV="1">
              <a:off x="5936682" y="5521587"/>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21" name="Group 20">
              <a:extLst>
                <a:ext uri="{FF2B5EF4-FFF2-40B4-BE49-F238E27FC236}">
                  <a16:creationId xmlns:a16="http://schemas.microsoft.com/office/drawing/2014/main" id="{BE193792-7A7D-0A8A-F4B7-222AD25865D9}"/>
                </a:ext>
              </a:extLst>
            </p:cNvPr>
            <p:cNvGrpSpPr/>
            <p:nvPr userDrawn="1"/>
          </p:nvGrpSpPr>
          <p:grpSpPr>
            <a:xfrm>
              <a:off x="5637151" y="6467844"/>
              <a:ext cx="1039485" cy="182564"/>
              <a:chOff x="5637151" y="1356272"/>
              <a:chExt cx="1039485" cy="182564"/>
            </a:xfrm>
          </p:grpSpPr>
          <p:sp>
            <p:nvSpPr>
              <p:cNvPr id="22" name="object 10">
                <a:extLst>
                  <a:ext uri="{FF2B5EF4-FFF2-40B4-BE49-F238E27FC236}">
                    <a16:creationId xmlns:a16="http://schemas.microsoft.com/office/drawing/2014/main" id="{39B4C5D8-6B06-D710-43A4-282DD31DD882}"/>
                  </a:ext>
                </a:extLst>
              </p:cNvPr>
              <p:cNvSpPr/>
              <p:nvPr userDrawn="1"/>
            </p:nvSpPr>
            <p:spPr>
              <a:xfrm rot="16200000" flipV="1">
                <a:off x="5936682" y="1056741"/>
                <a:ext cx="0" cy="599062"/>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3" name="object 22">
                <a:extLst>
                  <a:ext uri="{FF2B5EF4-FFF2-40B4-BE49-F238E27FC236}">
                    <a16:creationId xmlns:a16="http://schemas.microsoft.com/office/drawing/2014/main" id="{53E06328-444F-5D88-9011-629D03F1DEA7}"/>
                  </a:ext>
                </a:extLst>
              </p:cNvPr>
              <p:cNvSpPr/>
              <p:nvPr userDrawn="1"/>
            </p:nvSpPr>
            <p:spPr>
              <a:xfrm rot="16200000" flipV="1">
                <a:off x="6377105" y="1239305"/>
                <a:ext cx="0" cy="599062"/>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2746271"/>
            <a:ext cx="12192000" cy="1843114"/>
          </a:xfrm>
        </p:spPr>
        <p:txBody>
          <a:bodyPr lIns="0" tIns="0" rIns="0" bIns="0" anchor="ctr" anchorCtr="0">
            <a:noAutofit/>
          </a:bodyPr>
          <a:lstStyle>
            <a:lvl1pPr algn="ctr">
              <a:defRPr sz="5400" b="1">
                <a:solidFill>
                  <a:schemeClr val="accent2"/>
                </a:solidFill>
              </a:defRPr>
            </a:lvl1pPr>
          </a:lstStyle>
          <a:p>
            <a:r>
              <a:rPr lang="en-US" dirty="0"/>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818717"/>
            <a:ext cx="12192000" cy="634768"/>
          </a:xfrm>
        </p:spPr>
        <p:txBody>
          <a:bodyPr lIns="0" tIns="0" rIns="0" bIns="0" anchor="ctr" anchorCtr="0">
            <a:noAutofit/>
          </a:bodyPr>
          <a:lstStyle>
            <a:lvl1pPr marL="0" indent="0" algn="ctr">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a:t>
            </a:r>
          </a:p>
        </p:txBody>
      </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0" y="1374671"/>
            <a:ext cx="12192000" cy="648954"/>
          </a:xfrm>
        </p:spPr>
        <p:txBody>
          <a:bodyPr lIns="0" tIns="0" rIns="0" bIns="0" anchor="ctr" anchorCtr="0">
            <a:noAutofit/>
          </a:bodyPr>
          <a:lstStyle>
            <a:lvl1pPr marL="0" indent="0" algn="ctr">
              <a:buNone/>
              <a:defRPr sz="2800" b="0">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SECTION NUMBER</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spTree>
    <p:extLst>
      <p:ext uri="{BB962C8B-B14F-4D97-AF65-F5344CB8AC3E}">
        <p14:creationId xmlns:p14="http://schemas.microsoft.com/office/powerpoint/2010/main" val="413003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Contents">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1169044" y="3037936"/>
            <a:ext cx="3703898" cy="1186376"/>
          </a:xfrm>
        </p:spPr>
        <p:txBody>
          <a:bodyPr lIns="0" tIns="0" rIns="0" bIns="0" anchor="ctr" anchorCtr="0">
            <a:noAutofit/>
          </a:bodyPr>
          <a:lstStyle>
            <a:lvl1pPr algn="l">
              <a:defRPr sz="4000" b="1" i="1">
                <a:solidFill>
                  <a:schemeClr val="bg1"/>
                </a:solidFill>
              </a:defRPr>
            </a:lvl1pPr>
          </a:lstStyle>
          <a:p>
            <a:r>
              <a:rPr lang="en-US" dirty="0"/>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5589840" y="173606"/>
            <a:ext cx="6447831" cy="4050706"/>
          </a:xfrm>
        </p:spPr>
        <p:txBody>
          <a:bodyPr lIns="0" tIns="0" rIns="0" bIns="0" anchor="b" anchorCtr="0">
            <a:noAutofit/>
          </a:bodyPr>
          <a:lstStyle>
            <a:lvl1pPr marL="0" indent="0" algn="l">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1169045" y="2633420"/>
            <a:ext cx="3703898" cy="404515"/>
          </a:xfrm>
        </p:spPr>
        <p:txBody>
          <a:bodyPr lIns="0" tIns="0" rIns="0" bIns="0" anchor="ctr" anchorCtr="0">
            <a:noAutofit/>
          </a:bodyPr>
          <a:lstStyle>
            <a:lvl1pPr marL="0" indent="0" algn="l">
              <a:buNone/>
              <a:defRPr sz="20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SECTION #</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grpSp>
        <p:nvGrpSpPr>
          <p:cNvPr id="4" name="Group 3">
            <a:extLst>
              <a:ext uri="{FF2B5EF4-FFF2-40B4-BE49-F238E27FC236}">
                <a16:creationId xmlns:a16="http://schemas.microsoft.com/office/drawing/2014/main" id="{A7195BDE-8CC8-F060-8733-871A6C08E95E}"/>
              </a:ext>
            </a:extLst>
          </p:cNvPr>
          <p:cNvGrpSpPr/>
          <p:nvPr userDrawn="1"/>
        </p:nvGrpSpPr>
        <p:grpSpPr>
          <a:xfrm>
            <a:off x="0" y="0"/>
            <a:ext cx="2289125" cy="6858000"/>
            <a:chOff x="0" y="0"/>
            <a:chExt cx="2289125" cy="6858000"/>
          </a:xfrm>
        </p:grpSpPr>
        <p:sp>
          <p:nvSpPr>
            <p:cNvPr id="5" name="object 4">
              <a:extLst>
                <a:ext uri="{FF2B5EF4-FFF2-40B4-BE49-F238E27FC236}">
                  <a16:creationId xmlns:a16="http://schemas.microsoft.com/office/drawing/2014/main" id="{5386B7C9-4B98-160E-5300-0D8AF584C013}"/>
                </a:ext>
              </a:extLst>
            </p:cNvPr>
            <p:cNvSpPr/>
            <p:nvPr/>
          </p:nvSpPr>
          <p:spPr>
            <a:xfrm>
              <a:off x="0" y="3429000"/>
              <a:ext cx="824527" cy="0"/>
            </a:xfrm>
            <a:custGeom>
              <a:avLst/>
              <a:gdLst/>
              <a:ahLst/>
              <a:cxnLst/>
              <a:rect l="l" t="t" r="r" b="b"/>
              <a:pathLst>
                <a:path w="1183640">
                  <a:moveTo>
                    <a:pt x="0" y="0"/>
                  </a:moveTo>
                  <a:lnTo>
                    <a:pt x="1183319"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nvGrpSpPr>
            <p:cNvPr id="6" name="Group 5">
              <a:extLst>
                <a:ext uri="{FF2B5EF4-FFF2-40B4-BE49-F238E27FC236}">
                  <a16:creationId xmlns:a16="http://schemas.microsoft.com/office/drawing/2014/main" id="{C556449B-8436-B244-91DD-B088B649A7F8}"/>
                </a:ext>
              </a:extLst>
            </p:cNvPr>
            <p:cNvGrpSpPr/>
            <p:nvPr userDrawn="1"/>
          </p:nvGrpSpPr>
          <p:grpSpPr>
            <a:xfrm>
              <a:off x="0" y="0"/>
              <a:ext cx="2289125" cy="2552664"/>
              <a:chOff x="-343367" y="1"/>
              <a:chExt cx="2331655" cy="3180687"/>
            </a:xfrm>
          </p:grpSpPr>
          <p:sp>
            <p:nvSpPr>
              <p:cNvPr id="11" name="object 3">
                <a:extLst>
                  <a:ext uri="{FF2B5EF4-FFF2-40B4-BE49-F238E27FC236}">
                    <a16:creationId xmlns:a16="http://schemas.microsoft.com/office/drawing/2014/main" id="{5E1FB141-EA3D-B063-DF1B-C6BAA44CD931}"/>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latin typeface="Aptos" panose="020B0004020202020204" pitchFamily="34" charset="0"/>
                </a:endParaRPr>
              </a:p>
            </p:txBody>
          </p:sp>
          <p:sp>
            <p:nvSpPr>
              <p:cNvPr id="40" name="object 6">
                <a:extLst>
                  <a:ext uri="{FF2B5EF4-FFF2-40B4-BE49-F238E27FC236}">
                    <a16:creationId xmlns:a16="http://schemas.microsoft.com/office/drawing/2014/main" id="{EC85FA13-5978-61F3-4212-72E9B3BDB2D8}"/>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grpSp>
          <p:nvGrpSpPr>
            <p:cNvPr id="8" name="Group 7">
              <a:extLst>
                <a:ext uri="{FF2B5EF4-FFF2-40B4-BE49-F238E27FC236}">
                  <a16:creationId xmlns:a16="http://schemas.microsoft.com/office/drawing/2014/main" id="{055ED8D2-79A2-F104-BB84-39EA2F6CFD8F}"/>
                </a:ext>
              </a:extLst>
            </p:cNvPr>
            <p:cNvGrpSpPr/>
            <p:nvPr userDrawn="1"/>
          </p:nvGrpSpPr>
          <p:grpSpPr>
            <a:xfrm flipV="1">
              <a:off x="0" y="4305336"/>
              <a:ext cx="2289125" cy="2552664"/>
              <a:chOff x="-343367" y="1"/>
              <a:chExt cx="2331655" cy="3180687"/>
            </a:xfrm>
          </p:grpSpPr>
          <p:sp>
            <p:nvSpPr>
              <p:cNvPr id="9" name="object 3">
                <a:extLst>
                  <a:ext uri="{FF2B5EF4-FFF2-40B4-BE49-F238E27FC236}">
                    <a16:creationId xmlns:a16="http://schemas.microsoft.com/office/drawing/2014/main" id="{CBAD0DE4-3F09-3DC2-B385-9E9D1CBB71F0}"/>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rgbClr val="FFFFFF"/>
                </a:solidFill>
              </a:ln>
            </p:spPr>
            <p:txBody>
              <a:bodyPr wrap="square" lIns="0" tIns="0" rIns="0" bIns="0" rtlCol="0"/>
              <a:lstStyle/>
              <a:p>
                <a:endParaRPr dirty="0">
                  <a:latin typeface="Aptos" panose="020B0004020202020204" pitchFamily="34" charset="0"/>
                </a:endParaRPr>
              </a:p>
            </p:txBody>
          </p:sp>
          <p:sp>
            <p:nvSpPr>
              <p:cNvPr id="10" name="object 6">
                <a:extLst>
                  <a:ext uri="{FF2B5EF4-FFF2-40B4-BE49-F238E27FC236}">
                    <a16:creationId xmlns:a16="http://schemas.microsoft.com/office/drawing/2014/main" id="{EE52DA24-47F9-EB57-9503-3BE49179B761}"/>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rgbClr val="FFFFFF"/>
                </a:solidFill>
              </a:ln>
            </p:spPr>
            <p:txBody>
              <a:bodyPr wrap="square" lIns="0" tIns="0" rIns="0" bIns="0" rtlCol="0"/>
              <a:lstStyle/>
              <a:p>
                <a:endParaRPr>
                  <a:latin typeface="Aptos" panose="020B0004020202020204" pitchFamily="34" charset="0"/>
                </a:endParaRPr>
              </a:p>
            </p:txBody>
          </p:sp>
        </p:grpSp>
      </p:grpSp>
      <p:cxnSp>
        <p:nvCxnSpPr>
          <p:cNvPr id="41" name="Straight Connector 40">
            <a:extLst>
              <a:ext uri="{FF2B5EF4-FFF2-40B4-BE49-F238E27FC236}">
                <a16:creationId xmlns:a16="http://schemas.microsoft.com/office/drawing/2014/main" id="{E82B5E32-417B-D82B-441A-44B7FDE61466}"/>
              </a:ext>
            </a:extLst>
          </p:cNvPr>
          <p:cNvCxnSpPr/>
          <p:nvPr userDrawn="1"/>
        </p:nvCxnSpPr>
        <p:spPr>
          <a:xfrm>
            <a:off x="5589840" y="4503063"/>
            <a:ext cx="4900981"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744E16D4-F396-A7BC-B0D5-A2AE7AD0D5A7}"/>
              </a:ext>
            </a:extLst>
          </p:cNvPr>
          <p:cNvSpPr>
            <a:spLocks noGrp="1"/>
          </p:cNvSpPr>
          <p:nvPr>
            <p:ph type="body" idx="14" hasCustomPrompt="1"/>
          </p:nvPr>
        </p:nvSpPr>
        <p:spPr>
          <a:xfrm>
            <a:off x="5589840" y="4772890"/>
            <a:ext cx="6447831" cy="1713254"/>
          </a:xfrm>
        </p:spPr>
        <p:txBody>
          <a:bodyPr lIns="0" tIns="0" rIns="0" bIns="0" anchor="t" anchorCtr="0">
            <a:noAutofit/>
          </a:bodyPr>
          <a:lstStyle>
            <a:lvl1pPr marL="0" indent="0" algn="l">
              <a:buNone/>
              <a:defRPr sz="1200" b="0" i="1">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Tree>
    <p:extLst>
      <p:ext uri="{BB962C8B-B14F-4D97-AF65-F5344CB8AC3E}">
        <p14:creationId xmlns:p14="http://schemas.microsoft.com/office/powerpoint/2010/main" val="355578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With Contents-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1169044" y="3037936"/>
            <a:ext cx="3703898" cy="1186376"/>
          </a:xfrm>
        </p:spPr>
        <p:txBody>
          <a:bodyPr lIns="0" tIns="0" rIns="0" bIns="0" anchor="ctr" anchorCtr="0">
            <a:noAutofit/>
          </a:bodyPr>
          <a:lstStyle>
            <a:lvl1pPr algn="l">
              <a:defRPr sz="4000" b="1" i="1">
                <a:solidFill>
                  <a:schemeClr val="accent2"/>
                </a:solidFill>
              </a:defRPr>
            </a:lvl1pPr>
          </a:lstStyle>
          <a:p>
            <a:r>
              <a:rPr lang="en-US" dirty="0"/>
              <a:t>CLICK TO ADD SECTION TITLE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5589840" y="173606"/>
            <a:ext cx="6447831" cy="4050706"/>
          </a:xfrm>
        </p:spPr>
        <p:txBody>
          <a:bodyPr lIns="0" tIns="0" rIns="0" bIns="0" anchor="b" anchorCtr="0">
            <a:noAutofit/>
          </a:bodyPr>
          <a:lstStyle>
            <a:lvl1pPr marL="0" indent="0" algn="l">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sp>
        <p:nvSpPr>
          <p:cNvPr id="7" name="Text Placeholder 2">
            <a:extLst>
              <a:ext uri="{FF2B5EF4-FFF2-40B4-BE49-F238E27FC236}">
                <a16:creationId xmlns:a16="http://schemas.microsoft.com/office/drawing/2014/main" id="{54BD85B2-5B43-551D-BD04-3D4EB7A45FC8}"/>
              </a:ext>
            </a:extLst>
          </p:cNvPr>
          <p:cNvSpPr>
            <a:spLocks noGrp="1"/>
          </p:cNvSpPr>
          <p:nvPr>
            <p:ph type="body" idx="13" hasCustomPrompt="1"/>
          </p:nvPr>
        </p:nvSpPr>
        <p:spPr>
          <a:xfrm>
            <a:off x="1169045" y="2633420"/>
            <a:ext cx="3703898" cy="404515"/>
          </a:xfrm>
        </p:spPr>
        <p:txBody>
          <a:bodyPr lIns="0" tIns="0" rIns="0" bIns="0" anchor="ctr" anchorCtr="0">
            <a:noAutofit/>
          </a:bodyPr>
          <a:lstStyle>
            <a:lvl1pPr marL="0" indent="0" algn="l">
              <a:buNone/>
              <a:defRPr sz="20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SECTION #</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sp>
        <p:nvSpPr>
          <p:cNvPr id="42" name="Text Placeholder 2">
            <a:extLst>
              <a:ext uri="{FF2B5EF4-FFF2-40B4-BE49-F238E27FC236}">
                <a16:creationId xmlns:a16="http://schemas.microsoft.com/office/drawing/2014/main" id="{744E16D4-F396-A7BC-B0D5-A2AE7AD0D5A7}"/>
              </a:ext>
            </a:extLst>
          </p:cNvPr>
          <p:cNvSpPr>
            <a:spLocks noGrp="1"/>
          </p:cNvSpPr>
          <p:nvPr>
            <p:ph type="body" idx="14" hasCustomPrompt="1"/>
          </p:nvPr>
        </p:nvSpPr>
        <p:spPr>
          <a:xfrm>
            <a:off x="5589840" y="4772890"/>
            <a:ext cx="6447831" cy="1713254"/>
          </a:xfrm>
        </p:spPr>
        <p:txBody>
          <a:bodyPr lIns="0" tIns="0" rIns="0" bIns="0" anchor="t" anchorCtr="0">
            <a:noAutofit/>
          </a:bodyPr>
          <a:lstStyle>
            <a:lvl1pPr marL="0" indent="0" algn="l">
              <a:buNone/>
              <a:defRPr sz="1200" b="0" i="1">
                <a:solidFill>
                  <a:schemeClr val="accent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CLICK TO ADD SUPPLEMENTARY TEXT </a:t>
            </a:r>
          </a:p>
        </p:txBody>
      </p:sp>
      <p:grpSp>
        <p:nvGrpSpPr>
          <p:cNvPr id="12" name="Group 11">
            <a:extLst>
              <a:ext uri="{FF2B5EF4-FFF2-40B4-BE49-F238E27FC236}">
                <a16:creationId xmlns:a16="http://schemas.microsoft.com/office/drawing/2014/main" id="{5DE59062-6AFE-A01B-1860-8C710C85BE0B}"/>
              </a:ext>
            </a:extLst>
          </p:cNvPr>
          <p:cNvGrpSpPr/>
          <p:nvPr userDrawn="1"/>
        </p:nvGrpSpPr>
        <p:grpSpPr>
          <a:xfrm>
            <a:off x="0" y="0"/>
            <a:ext cx="2289125" cy="6858000"/>
            <a:chOff x="0" y="0"/>
            <a:chExt cx="2289125" cy="6858000"/>
          </a:xfrm>
        </p:grpSpPr>
        <p:sp>
          <p:nvSpPr>
            <p:cNvPr id="13" name="object 4">
              <a:extLst>
                <a:ext uri="{FF2B5EF4-FFF2-40B4-BE49-F238E27FC236}">
                  <a16:creationId xmlns:a16="http://schemas.microsoft.com/office/drawing/2014/main" id="{4B310B17-8461-ADDC-C268-89C7629B8EF7}"/>
                </a:ext>
              </a:extLst>
            </p:cNvPr>
            <p:cNvSpPr/>
            <p:nvPr/>
          </p:nvSpPr>
          <p:spPr>
            <a:xfrm>
              <a:off x="0" y="3429000"/>
              <a:ext cx="824527" cy="0"/>
            </a:xfrm>
            <a:custGeom>
              <a:avLst/>
              <a:gdLst/>
              <a:ahLst/>
              <a:cxnLst/>
              <a:rect l="l" t="t" r="r" b="b"/>
              <a:pathLst>
                <a:path w="1183640">
                  <a:moveTo>
                    <a:pt x="0" y="0"/>
                  </a:moveTo>
                  <a:lnTo>
                    <a:pt x="1183319"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nvGrpSpPr>
            <p:cNvPr id="14" name="Group 13">
              <a:extLst>
                <a:ext uri="{FF2B5EF4-FFF2-40B4-BE49-F238E27FC236}">
                  <a16:creationId xmlns:a16="http://schemas.microsoft.com/office/drawing/2014/main" id="{34733450-B353-61AC-4FEA-768F09040516}"/>
                </a:ext>
              </a:extLst>
            </p:cNvPr>
            <p:cNvGrpSpPr/>
            <p:nvPr userDrawn="1"/>
          </p:nvGrpSpPr>
          <p:grpSpPr>
            <a:xfrm>
              <a:off x="0" y="0"/>
              <a:ext cx="2289125" cy="2552664"/>
              <a:chOff x="-343367" y="1"/>
              <a:chExt cx="2331655" cy="3180687"/>
            </a:xfrm>
          </p:grpSpPr>
          <p:sp>
            <p:nvSpPr>
              <p:cNvPr id="18" name="object 3">
                <a:extLst>
                  <a:ext uri="{FF2B5EF4-FFF2-40B4-BE49-F238E27FC236}">
                    <a16:creationId xmlns:a16="http://schemas.microsoft.com/office/drawing/2014/main" id="{CF6A4251-D9E9-A5AB-9C5B-077C1CB0BF8B}"/>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solidFill>
                    <a:schemeClr val="accent2"/>
                  </a:solidFill>
                  <a:latin typeface="Aptos" panose="020B0004020202020204" pitchFamily="34" charset="0"/>
                </a:endParaRPr>
              </a:p>
            </p:txBody>
          </p:sp>
          <p:sp>
            <p:nvSpPr>
              <p:cNvPr id="19" name="object 6">
                <a:extLst>
                  <a:ext uri="{FF2B5EF4-FFF2-40B4-BE49-F238E27FC236}">
                    <a16:creationId xmlns:a16="http://schemas.microsoft.com/office/drawing/2014/main" id="{EA395190-EE71-6DAE-F5D7-37FF36C9ACA5}"/>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nvGrpSpPr>
            <p:cNvPr id="15" name="Group 14">
              <a:extLst>
                <a:ext uri="{FF2B5EF4-FFF2-40B4-BE49-F238E27FC236}">
                  <a16:creationId xmlns:a16="http://schemas.microsoft.com/office/drawing/2014/main" id="{F6D506B7-D1CF-F5A8-4BA7-D464D09C1A60}"/>
                </a:ext>
              </a:extLst>
            </p:cNvPr>
            <p:cNvGrpSpPr/>
            <p:nvPr userDrawn="1"/>
          </p:nvGrpSpPr>
          <p:grpSpPr>
            <a:xfrm flipV="1">
              <a:off x="0" y="4305336"/>
              <a:ext cx="2289125" cy="2552664"/>
              <a:chOff x="-343367" y="1"/>
              <a:chExt cx="2331655" cy="3180687"/>
            </a:xfrm>
          </p:grpSpPr>
          <p:sp>
            <p:nvSpPr>
              <p:cNvPr id="16" name="object 3">
                <a:extLst>
                  <a:ext uri="{FF2B5EF4-FFF2-40B4-BE49-F238E27FC236}">
                    <a16:creationId xmlns:a16="http://schemas.microsoft.com/office/drawing/2014/main" id="{AC10AFCE-D5BE-7CE5-22A1-C130C78B255F}"/>
                  </a:ext>
                </a:extLst>
              </p:cNvPr>
              <p:cNvSpPr/>
              <p:nvPr userDrawn="1"/>
            </p:nvSpPr>
            <p:spPr>
              <a:xfrm>
                <a:off x="-343367" y="1"/>
                <a:ext cx="2331655" cy="3180687"/>
              </a:xfrm>
              <a:custGeom>
                <a:avLst/>
                <a:gdLst/>
                <a:ahLst/>
                <a:cxnLst/>
                <a:rect l="l" t="t" r="r" b="b"/>
                <a:pathLst>
                  <a:path w="3286125" h="4549775">
                    <a:moveTo>
                      <a:pt x="3285774" y="2062273"/>
                    </a:moveTo>
                    <a:lnTo>
                      <a:pt x="1105442" y="2062273"/>
                    </a:lnTo>
                    <a:lnTo>
                      <a:pt x="675790" y="0"/>
                    </a:lnTo>
                  </a:path>
                  <a:path w="3286125" h="4549775">
                    <a:moveTo>
                      <a:pt x="3285774" y="2684034"/>
                    </a:moveTo>
                    <a:lnTo>
                      <a:pt x="1105442" y="2684034"/>
                    </a:lnTo>
                    <a:lnTo>
                      <a:pt x="406493" y="0"/>
                    </a:lnTo>
                  </a:path>
                  <a:path w="3286125" h="4549775">
                    <a:moveTo>
                      <a:pt x="3285774" y="3305796"/>
                    </a:moveTo>
                    <a:lnTo>
                      <a:pt x="1105442" y="3305796"/>
                    </a:lnTo>
                    <a:lnTo>
                      <a:pt x="0" y="121549"/>
                    </a:lnTo>
                  </a:path>
                  <a:path w="3286125" h="4549775">
                    <a:moveTo>
                      <a:pt x="3285774" y="3927630"/>
                    </a:moveTo>
                    <a:lnTo>
                      <a:pt x="1105442" y="3927630"/>
                    </a:lnTo>
                    <a:lnTo>
                      <a:pt x="0" y="1804160"/>
                    </a:lnTo>
                  </a:path>
                  <a:path w="3286125" h="4549775">
                    <a:moveTo>
                      <a:pt x="3285774" y="4549391"/>
                    </a:moveTo>
                    <a:lnTo>
                      <a:pt x="1105442" y="4549391"/>
                    </a:lnTo>
                    <a:lnTo>
                      <a:pt x="0" y="3486742"/>
                    </a:lnTo>
                  </a:path>
                </a:pathLst>
              </a:custGeom>
              <a:ln w="19050">
                <a:solidFill>
                  <a:schemeClr val="accent1"/>
                </a:solidFill>
              </a:ln>
            </p:spPr>
            <p:txBody>
              <a:bodyPr wrap="square" lIns="0" tIns="0" rIns="0" bIns="0" rtlCol="0"/>
              <a:lstStyle/>
              <a:p>
                <a:endParaRPr dirty="0">
                  <a:solidFill>
                    <a:schemeClr val="accent2"/>
                  </a:solidFill>
                  <a:latin typeface="Aptos" panose="020B0004020202020204" pitchFamily="34" charset="0"/>
                </a:endParaRPr>
              </a:p>
            </p:txBody>
          </p:sp>
          <p:sp>
            <p:nvSpPr>
              <p:cNvPr id="17" name="object 6">
                <a:extLst>
                  <a:ext uri="{FF2B5EF4-FFF2-40B4-BE49-F238E27FC236}">
                    <a16:creationId xmlns:a16="http://schemas.microsoft.com/office/drawing/2014/main" id="{B9699EC0-01C5-0242-2112-ABC1B0732814}"/>
                  </a:ext>
                </a:extLst>
              </p:cNvPr>
              <p:cNvSpPr/>
              <p:nvPr/>
            </p:nvSpPr>
            <p:spPr>
              <a:xfrm>
                <a:off x="263538" y="1"/>
                <a:ext cx="1724749" cy="1007255"/>
              </a:xfrm>
              <a:custGeom>
                <a:avLst/>
                <a:gdLst/>
                <a:ahLst/>
                <a:cxnLst/>
                <a:rect l="l" t="t" r="r" b="b"/>
                <a:pathLst>
                  <a:path w="2430779" h="1440814">
                    <a:moveTo>
                      <a:pt x="128260" y="0"/>
                    </a:moveTo>
                    <a:lnTo>
                      <a:pt x="250098" y="818678"/>
                    </a:lnTo>
                    <a:lnTo>
                      <a:pt x="2430429" y="818678"/>
                    </a:lnTo>
                  </a:path>
                  <a:path w="2430779" h="1440814">
                    <a:moveTo>
                      <a:pt x="2430429" y="1440439"/>
                    </a:moveTo>
                    <a:lnTo>
                      <a:pt x="250098" y="1440439"/>
                    </a:lnTo>
                    <a:lnTo>
                      <a:pt x="0" y="0"/>
                    </a:lnTo>
                  </a:path>
                  <a:path w="2430779" h="1440814">
                    <a:moveTo>
                      <a:pt x="2430429" y="196916"/>
                    </a:moveTo>
                    <a:lnTo>
                      <a:pt x="250098" y="196916"/>
                    </a:lnTo>
                    <a:lnTo>
                      <a:pt x="224453" y="0"/>
                    </a:lnTo>
                  </a:path>
                </a:pathLst>
              </a:custGeom>
              <a:ln w="1905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grpSp>
      <p:cxnSp>
        <p:nvCxnSpPr>
          <p:cNvPr id="20" name="Straight Connector 19">
            <a:extLst>
              <a:ext uri="{FF2B5EF4-FFF2-40B4-BE49-F238E27FC236}">
                <a16:creationId xmlns:a16="http://schemas.microsoft.com/office/drawing/2014/main" id="{08E08C1A-413D-0F7D-CCED-28696E43DD12}"/>
              </a:ext>
            </a:extLst>
          </p:cNvPr>
          <p:cNvCxnSpPr/>
          <p:nvPr userDrawn="1"/>
        </p:nvCxnSpPr>
        <p:spPr>
          <a:xfrm>
            <a:off x="5589840" y="4503063"/>
            <a:ext cx="490098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6364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532440"/>
            <a:ext cx="12192000" cy="4418451"/>
          </a:xfrm>
        </p:spPr>
        <p:txBody>
          <a:bodyPr lIns="0" tIns="0" rIns="0" bIns="0" anchor="ctr" anchorCtr="0">
            <a:noAutofit/>
          </a:bodyPr>
          <a:lstStyle>
            <a:lvl1pPr algn="ctr">
              <a:defRPr sz="5400" b="0">
                <a:solidFill>
                  <a:schemeClr val="bg1"/>
                </a:solidFill>
              </a:defRPr>
            </a:lvl1pPr>
          </a:lstStyle>
          <a:p>
            <a:r>
              <a:rPr lang="en-US" dirty="0"/>
              <a:t>Click to add quote here.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422107"/>
            <a:ext cx="12192000" cy="634768"/>
          </a:xfrm>
        </p:spPr>
        <p:txBody>
          <a:bodyPr lIns="0" tIns="0" rIns="0" bIns="0" anchor="ctr" anchorCtr="0">
            <a:noAutofit/>
          </a:bodyPr>
          <a:lstStyle>
            <a:lvl1pPr marL="0" indent="0" algn="ctr">
              <a:buNone/>
              <a:defRPr sz="2000" b="0" i="1" spc="3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ATTRIBUTION HERE</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grpSp>
        <p:nvGrpSpPr>
          <p:cNvPr id="4" name="Group 3">
            <a:extLst>
              <a:ext uri="{FF2B5EF4-FFF2-40B4-BE49-F238E27FC236}">
                <a16:creationId xmlns:a16="http://schemas.microsoft.com/office/drawing/2014/main" id="{7BA766D5-2FF2-45EB-47CB-91A3C42E5916}"/>
              </a:ext>
            </a:extLst>
          </p:cNvPr>
          <p:cNvGrpSpPr/>
          <p:nvPr userDrawn="1"/>
        </p:nvGrpSpPr>
        <p:grpSpPr>
          <a:xfrm>
            <a:off x="4422567" y="5186507"/>
            <a:ext cx="3346866" cy="85200"/>
            <a:chOff x="4341090" y="5186507"/>
            <a:chExt cx="3346866" cy="85200"/>
          </a:xfrm>
        </p:grpSpPr>
        <p:sp>
          <p:nvSpPr>
            <p:cNvPr id="5" name="object 12">
              <a:extLst>
                <a:ext uri="{FF2B5EF4-FFF2-40B4-BE49-F238E27FC236}">
                  <a16:creationId xmlns:a16="http://schemas.microsoft.com/office/drawing/2014/main" id="{F1CE20C8-0360-9954-1B06-BDAF887A5D45}"/>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dirty="0">
                <a:latin typeface="Aptos" panose="020B0004020202020204" pitchFamily="34" charset="0"/>
              </a:endParaRPr>
            </a:p>
          </p:txBody>
        </p:sp>
        <p:sp>
          <p:nvSpPr>
            <p:cNvPr id="6" name="object 22">
              <a:extLst>
                <a:ext uri="{FF2B5EF4-FFF2-40B4-BE49-F238E27FC236}">
                  <a16:creationId xmlns:a16="http://schemas.microsoft.com/office/drawing/2014/main" id="{429D0876-A6B7-8768-0DEA-40013BC48E04}"/>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dirty="0">
                <a:latin typeface="Aptos" panose="020B0004020202020204" pitchFamily="34" charset="0"/>
              </a:endParaRPr>
            </a:p>
          </p:txBody>
        </p:sp>
      </p:grpSp>
    </p:spTree>
    <p:extLst>
      <p:ext uri="{BB962C8B-B14F-4D97-AF65-F5344CB8AC3E}">
        <p14:creationId xmlns:p14="http://schemas.microsoft.com/office/powerpoint/2010/main" val="109675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EAC43-FEDD-71DD-45F9-4E27CBEBE4EA}"/>
              </a:ext>
            </a:extLst>
          </p:cNvPr>
          <p:cNvSpPr>
            <a:spLocks noGrp="1"/>
          </p:cNvSpPr>
          <p:nvPr>
            <p:ph type="title" hasCustomPrompt="1"/>
          </p:nvPr>
        </p:nvSpPr>
        <p:spPr>
          <a:xfrm>
            <a:off x="0" y="532440"/>
            <a:ext cx="12192000" cy="4418451"/>
          </a:xfrm>
        </p:spPr>
        <p:txBody>
          <a:bodyPr lIns="0" tIns="0" rIns="0" bIns="0" anchor="ctr" anchorCtr="0">
            <a:noAutofit/>
          </a:bodyPr>
          <a:lstStyle>
            <a:lvl1pPr algn="ctr">
              <a:defRPr sz="5400" b="0">
                <a:solidFill>
                  <a:schemeClr val="accent1"/>
                </a:solidFill>
              </a:defRPr>
            </a:lvl1pPr>
          </a:lstStyle>
          <a:p>
            <a:r>
              <a:rPr lang="en-US" dirty="0"/>
              <a:t>Click to add quote here.</a:t>
            </a:r>
          </a:p>
        </p:txBody>
      </p:sp>
      <p:sp>
        <p:nvSpPr>
          <p:cNvPr id="3" name="Text Placeholder 2">
            <a:extLst>
              <a:ext uri="{FF2B5EF4-FFF2-40B4-BE49-F238E27FC236}">
                <a16:creationId xmlns:a16="http://schemas.microsoft.com/office/drawing/2014/main" id="{595D3199-C6D9-FCA6-1DF4-E7ACD56B5159}"/>
              </a:ext>
            </a:extLst>
          </p:cNvPr>
          <p:cNvSpPr>
            <a:spLocks noGrp="1"/>
          </p:cNvSpPr>
          <p:nvPr>
            <p:ph type="body" idx="1" hasCustomPrompt="1"/>
          </p:nvPr>
        </p:nvSpPr>
        <p:spPr>
          <a:xfrm>
            <a:off x="0" y="5422107"/>
            <a:ext cx="12192000" cy="634768"/>
          </a:xfrm>
        </p:spPr>
        <p:txBody>
          <a:bodyPr lIns="0" tIns="0" rIns="0" bIns="0" anchor="ctr" anchorCtr="0">
            <a:noAutofit/>
          </a:bodyPr>
          <a:lstStyle>
            <a:lvl1pPr marL="0" indent="0" algn="ctr">
              <a:buNone/>
              <a:defRPr sz="2000" b="0" i="1" spc="300">
                <a:solidFill>
                  <a:schemeClr val="accent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ADD ATTRIBUTION HERE</a:t>
            </a:r>
          </a:p>
        </p:txBody>
      </p:sp>
      <p:sp>
        <p:nvSpPr>
          <p:cNvPr id="39" name="Slide Number Placeholder 5">
            <a:extLst>
              <a:ext uri="{FF2B5EF4-FFF2-40B4-BE49-F238E27FC236}">
                <a16:creationId xmlns:a16="http://schemas.microsoft.com/office/drawing/2014/main" id="{088A0264-11D6-322A-CA80-C8263D55498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grpSp>
        <p:nvGrpSpPr>
          <p:cNvPr id="7" name="Group 6">
            <a:extLst>
              <a:ext uri="{FF2B5EF4-FFF2-40B4-BE49-F238E27FC236}">
                <a16:creationId xmlns:a16="http://schemas.microsoft.com/office/drawing/2014/main" id="{4312E7F3-7078-F882-CE7D-534B88071C02}"/>
              </a:ext>
            </a:extLst>
          </p:cNvPr>
          <p:cNvGrpSpPr/>
          <p:nvPr userDrawn="1"/>
        </p:nvGrpSpPr>
        <p:grpSpPr>
          <a:xfrm>
            <a:off x="4422567" y="5186507"/>
            <a:ext cx="3346866" cy="85200"/>
            <a:chOff x="4341090" y="5186507"/>
            <a:chExt cx="3346866" cy="85200"/>
          </a:xfrm>
        </p:grpSpPr>
        <p:sp>
          <p:nvSpPr>
            <p:cNvPr id="8" name="object 12">
              <a:extLst>
                <a:ext uri="{FF2B5EF4-FFF2-40B4-BE49-F238E27FC236}">
                  <a16:creationId xmlns:a16="http://schemas.microsoft.com/office/drawing/2014/main" id="{ABCA16F9-8BA2-6E47-C99D-C04C99482726}"/>
                </a:ext>
              </a:extLst>
            </p:cNvPr>
            <p:cNvSpPr/>
            <p:nvPr userDrawn="1"/>
          </p:nvSpPr>
          <p:spPr>
            <a:xfrm rot="5400000">
              <a:off x="5255490" y="4272107"/>
              <a:ext cx="0" cy="1828800"/>
            </a:xfrm>
            <a:custGeom>
              <a:avLst/>
              <a:gdLst/>
              <a:ahLst/>
              <a:cxnLst/>
              <a:rect l="l" t="t" r="r" b="b"/>
              <a:pathLst>
                <a:path h="1367790">
                  <a:moveTo>
                    <a:pt x="0" y="1367591"/>
                  </a:moveTo>
                  <a:lnTo>
                    <a:pt x="0" y="0"/>
                  </a:lnTo>
                </a:path>
              </a:pathLst>
            </a:custGeom>
            <a:ln w="33936">
              <a:solidFill>
                <a:schemeClr val="accent2"/>
              </a:solidFill>
            </a:ln>
          </p:spPr>
          <p:txBody>
            <a:bodyPr wrap="square" lIns="0" tIns="0" rIns="0" bIns="0" rtlCol="0"/>
            <a:lstStyle/>
            <a:p>
              <a:endParaRPr dirty="0">
                <a:solidFill>
                  <a:schemeClr val="accent1"/>
                </a:solidFill>
                <a:latin typeface="Aptos" panose="020B0004020202020204" pitchFamily="34" charset="0"/>
              </a:endParaRPr>
            </a:p>
          </p:txBody>
        </p:sp>
        <p:sp>
          <p:nvSpPr>
            <p:cNvPr id="9" name="object 22">
              <a:extLst>
                <a:ext uri="{FF2B5EF4-FFF2-40B4-BE49-F238E27FC236}">
                  <a16:creationId xmlns:a16="http://schemas.microsoft.com/office/drawing/2014/main" id="{FA906118-C5F2-C40E-BB28-A7C033B94FC3}"/>
                </a:ext>
              </a:extLst>
            </p:cNvPr>
            <p:cNvSpPr/>
            <p:nvPr userDrawn="1"/>
          </p:nvSpPr>
          <p:spPr>
            <a:xfrm rot="5400000">
              <a:off x="6773556" y="4357307"/>
              <a:ext cx="0" cy="1828800"/>
            </a:xfrm>
            <a:custGeom>
              <a:avLst/>
              <a:gdLst/>
              <a:ahLst/>
              <a:cxnLst/>
              <a:rect l="l" t="t" r="r" b="b"/>
              <a:pathLst>
                <a:path h="1367789">
                  <a:moveTo>
                    <a:pt x="0" y="1367581"/>
                  </a:moveTo>
                  <a:lnTo>
                    <a:pt x="0" y="0"/>
                  </a:lnTo>
                </a:path>
              </a:pathLst>
            </a:custGeom>
            <a:ln w="12502">
              <a:solidFill>
                <a:schemeClr val="accent2"/>
              </a:solidFill>
            </a:ln>
          </p:spPr>
          <p:txBody>
            <a:bodyPr wrap="square" lIns="0" tIns="0" rIns="0" bIns="0" rtlCol="0"/>
            <a:lstStyle/>
            <a:p>
              <a:endParaRPr dirty="0">
                <a:solidFill>
                  <a:schemeClr val="accent1"/>
                </a:solidFill>
                <a:latin typeface="Aptos" panose="020B0004020202020204" pitchFamily="34" charset="0"/>
              </a:endParaRPr>
            </a:p>
          </p:txBody>
        </p:sp>
      </p:grpSp>
    </p:spTree>
    <p:extLst>
      <p:ext uri="{BB962C8B-B14F-4D97-AF65-F5344CB8AC3E}">
        <p14:creationId xmlns:p14="http://schemas.microsoft.com/office/powerpoint/2010/main" val="836971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ADD58F-CBBA-E57A-0641-734763F3ECFC}"/>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0A74301-2A1B-6E62-0141-F8ADA51709AB}"/>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2" name="Title 1">
            <a:extLst>
              <a:ext uri="{FF2B5EF4-FFF2-40B4-BE49-F238E27FC236}">
                <a16:creationId xmlns:a16="http://schemas.microsoft.com/office/drawing/2014/main" id="{71849A7A-AA90-2966-3D25-A9882B43042D}"/>
              </a:ext>
            </a:extLst>
          </p:cNvPr>
          <p:cNvSpPr>
            <a:spLocks noGrp="1"/>
          </p:cNvSpPr>
          <p:nvPr>
            <p:ph type="title" hasCustomPrompt="1"/>
          </p:nvPr>
        </p:nvSpPr>
        <p:spPr/>
        <p:txBody>
          <a:bodyPr lIns="0" tIns="0" rIns="0" bIns="0" anchor="b" anchorCtr="0">
            <a:noAutofit/>
          </a:bodyPr>
          <a:lstStyle>
            <a:lvl1pPr>
              <a:defRPr b="1">
                <a:solidFill>
                  <a:schemeClr val="accent1"/>
                </a:solidFill>
              </a:defRPr>
            </a:lvl1pPr>
          </a:lstStyle>
          <a:p>
            <a:r>
              <a:rPr lang="en-US" dirty="0"/>
              <a:t>Click to Add Header</a:t>
            </a:r>
          </a:p>
        </p:txBody>
      </p:sp>
      <p:sp>
        <p:nvSpPr>
          <p:cNvPr id="3" name="Content Placeholder 2">
            <a:extLst>
              <a:ext uri="{FF2B5EF4-FFF2-40B4-BE49-F238E27FC236}">
                <a16:creationId xmlns:a16="http://schemas.microsoft.com/office/drawing/2014/main" id="{7357FECE-67D9-7F7E-9BAB-D88029133725}"/>
              </a:ext>
            </a:extLst>
          </p:cNvPr>
          <p:cNvSpPr>
            <a:spLocks noGrp="1"/>
          </p:cNvSpPr>
          <p:nvPr>
            <p:ph idx="1" hasCustomPrompt="1"/>
          </p:nvPr>
        </p:nvSpPr>
        <p:spPr/>
        <p:txBody>
          <a:bodyPr lIns="0" tIns="0" rIns="0" bIns="0" anchor="t" anchorCtr="0">
            <a:noAutofit/>
          </a:bodyPr>
          <a:lstStyle>
            <a:lvl1pPr marL="0" indent="0">
              <a:buNone/>
              <a:defRPr sz="2400"/>
            </a:lvl1pPr>
          </a:lstStyle>
          <a:p>
            <a:pPr lvl="0"/>
            <a:r>
              <a:rPr lang="en-US" dirty="0"/>
              <a:t>Click here to add body copy</a:t>
            </a:r>
          </a:p>
        </p:txBody>
      </p:sp>
      <p:sp>
        <p:nvSpPr>
          <p:cNvPr id="12" name="Slide Number Placeholder 5">
            <a:extLst>
              <a:ext uri="{FF2B5EF4-FFF2-40B4-BE49-F238E27FC236}">
                <a16:creationId xmlns:a16="http://schemas.microsoft.com/office/drawing/2014/main" id="{15AE595C-F1FC-7FAC-DA44-43378696B24F}"/>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3" name="Text Placeholder 15">
            <a:extLst>
              <a:ext uri="{FF2B5EF4-FFF2-40B4-BE49-F238E27FC236}">
                <a16:creationId xmlns:a16="http://schemas.microsoft.com/office/drawing/2014/main" id="{0F533E06-38A9-F28A-E703-655B21AD6DA8}"/>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Tree>
    <p:extLst>
      <p:ext uri="{BB962C8B-B14F-4D97-AF65-F5344CB8AC3E}">
        <p14:creationId xmlns:p14="http://schemas.microsoft.com/office/powerpoint/2010/main" val="22503986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271165-CE66-760E-A6A5-2A59D8955E13}"/>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757E006B-E4F0-B2F7-A377-1F0C5AE00854}"/>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2" name="Title 1">
            <a:extLst>
              <a:ext uri="{FF2B5EF4-FFF2-40B4-BE49-F238E27FC236}">
                <a16:creationId xmlns:a16="http://schemas.microsoft.com/office/drawing/2014/main" id="{EC33B426-AD10-8130-E053-5BEFE66E6D51}"/>
              </a:ext>
            </a:extLst>
          </p:cNvPr>
          <p:cNvSpPr>
            <a:spLocks noGrp="1"/>
          </p:cNvSpPr>
          <p:nvPr>
            <p:ph type="title" hasCustomPrompt="1"/>
          </p:nvPr>
        </p:nvSpPr>
        <p:spPr/>
        <p:txBody>
          <a:bodyPr lIns="0" tIns="0" rIns="0" bIns="0" anchor="b" anchorCtr="0">
            <a:noAutofit/>
          </a:bodyPr>
          <a:lstStyle>
            <a:lvl1pPr>
              <a:defRPr b="1">
                <a:solidFill>
                  <a:schemeClr val="accent1"/>
                </a:solidFill>
              </a:defRPr>
            </a:lvl1pPr>
          </a:lstStyle>
          <a:p>
            <a:r>
              <a:rPr lang="en-US" dirty="0"/>
              <a:t>Click to Add Header</a:t>
            </a:r>
          </a:p>
        </p:txBody>
      </p:sp>
      <p:sp>
        <p:nvSpPr>
          <p:cNvPr id="3" name="Content Placeholder 2">
            <a:extLst>
              <a:ext uri="{FF2B5EF4-FFF2-40B4-BE49-F238E27FC236}">
                <a16:creationId xmlns:a16="http://schemas.microsoft.com/office/drawing/2014/main" id="{3B345038-416B-2684-FACC-0553F2C51CC2}"/>
              </a:ext>
            </a:extLst>
          </p:cNvPr>
          <p:cNvSpPr>
            <a:spLocks noGrp="1"/>
          </p:cNvSpPr>
          <p:nvPr>
            <p:ph sz="half" idx="1" hasCustomPrompt="1"/>
          </p:nvPr>
        </p:nvSpPr>
        <p:spPr>
          <a:xfrm>
            <a:off x="838200" y="1825625"/>
            <a:ext cx="5181600" cy="4351338"/>
          </a:xfrm>
        </p:spPr>
        <p:txBody>
          <a:bodyPr lIns="0" tIns="0" rIns="0" bIns="0">
            <a:noAutofit/>
          </a:bodyPr>
          <a:lstStyle>
            <a:lvl1pPr marL="0" indent="0">
              <a:buNone/>
              <a:defRPr sz="2400"/>
            </a:lvl1pPr>
          </a:lstStyle>
          <a:p>
            <a:pPr lvl="0"/>
            <a:r>
              <a:rPr lang="en-US" dirty="0"/>
              <a:t>Click here to add body copy</a:t>
            </a:r>
          </a:p>
        </p:txBody>
      </p:sp>
      <p:sp>
        <p:nvSpPr>
          <p:cNvPr id="4" name="Content Placeholder 3">
            <a:extLst>
              <a:ext uri="{FF2B5EF4-FFF2-40B4-BE49-F238E27FC236}">
                <a16:creationId xmlns:a16="http://schemas.microsoft.com/office/drawing/2014/main" id="{4F1D16BB-AAE3-C71F-6D8D-B4E8E517921F}"/>
              </a:ext>
            </a:extLst>
          </p:cNvPr>
          <p:cNvSpPr>
            <a:spLocks noGrp="1"/>
          </p:cNvSpPr>
          <p:nvPr>
            <p:ph sz="half" idx="2" hasCustomPrompt="1"/>
          </p:nvPr>
        </p:nvSpPr>
        <p:spPr>
          <a:xfrm>
            <a:off x="6172200" y="1825625"/>
            <a:ext cx="5181600" cy="4351338"/>
          </a:xfrm>
        </p:spPr>
        <p:txBody>
          <a:bodyPr lIns="0" tIns="0" rIns="0" bIns="0">
            <a:noAutofit/>
          </a:bodyPr>
          <a:lstStyle>
            <a:lvl1pPr marL="0" indent="0">
              <a:buNone/>
              <a:defRPr sz="2400"/>
            </a:lvl1pPr>
          </a:lstStyle>
          <a:p>
            <a:pPr lvl="0"/>
            <a:r>
              <a:rPr lang="en-US" dirty="0"/>
              <a:t>Click here to add body copy</a:t>
            </a:r>
          </a:p>
          <a:p>
            <a:pPr lvl="0"/>
            <a:endParaRPr lang="en-US" dirty="0"/>
          </a:p>
        </p:txBody>
      </p:sp>
      <p:sp>
        <p:nvSpPr>
          <p:cNvPr id="11" name="Slide Number Placeholder 5">
            <a:extLst>
              <a:ext uri="{FF2B5EF4-FFF2-40B4-BE49-F238E27FC236}">
                <a16:creationId xmlns:a16="http://schemas.microsoft.com/office/drawing/2014/main" id="{D673814B-C26C-4B49-0E5A-5431C1AEDE1C}"/>
              </a:ext>
            </a:extLst>
          </p:cNvPr>
          <p:cNvSpPr>
            <a:spLocks noGrp="1"/>
          </p:cNvSpPr>
          <p:nvPr>
            <p:ph type="sldNum" sz="quarter" idx="12"/>
          </p:nvPr>
        </p:nvSpPr>
        <p:spPr>
          <a:xfrm>
            <a:off x="9379350" y="6670115"/>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6" name="Text Placeholder 15">
            <a:extLst>
              <a:ext uri="{FF2B5EF4-FFF2-40B4-BE49-F238E27FC236}">
                <a16:creationId xmlns:a16="http://schemas.microsoft.com/office/drawing/2014/main" id="{6C86BB44-C29D-F976-2006-BA73FCB41CC3}"/>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Tree>
    <p:extLst>
      <p:ext uri="{BB962C8B-B14F-4D97-AF65-F5344CB8AC3E}">
        <p14:creationId xmlns:p14="http://schemas.microsoft.com/office/powerpoint/2010/main" val="425272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3D24AC-33F2-E845-FC0D-77977AA7770D}"/>
              </a:ext>
            </a:extLst>
          </p:cNvPr>
          <p:cNvPicPr>
            <a:picLocks noChangeAspect="1"/>
          </p:cNvPicPr>
          <p:nvPr userDrawn="1"/>
        </p:nvPicPr>
        <p:blipFill>
          <a:blip r:embed="rId2"/>
          <a:stretch>
            <a:fillRect/>
          </a:stretch>
        </p:blipFill>
        <p:spPr>
          <a:xfrm>
            <a:off x="-1" y="0"/>
            <a:ext cx="12191999" cy="6857999"/>
          </a:xfrm>
          <a:prstGeom prst="rect">
            <a:avLst/>
          </a:prstGeom>
        </p:spPr>
      </p:pic>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1676397" y="2023226"/>
            <a:ext cx="10515603" cy="2600962"/>
          </a:xfrm>
        </p:spPr>
        <p:txBody>
          <a:bodyPr lIns="0" tIns="0" rIns="0" bIns="0" anchor="b">
            <a:normAutofit/>
          </a:bodyPr>
          <a:lstStyle>
            <a:lvl1pPr algn="l">
              <a:lnSpc>
                <a:spcPct val="80000"/>
              </a:lnSpc>
              <a:defRPr sz="8000" b="1">
                <a:solidFill>
                  <a:schemeClr val="bg1"/>
                </a:solidFill>
              </a:defRPr>
            </a:lvl1pPr>
          </a:lstStyle>
          <a:p>
            <a:r>
              <a:rPr lang="en-US" dirty="0"/>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1676398" y="5622786"/>
            <a:ext cx="10515600"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Unit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1676400" y="4692416"/>
            <a:ext cx="10515600" cy="457200"/>
          </a:xfrm>
        </p:spPr>
        <p:txBody>
          <a:bodyPr lIns="0" tIns="0" rIns="0" bIns="0">
            <a:noAutofit/>
          </a:bodyPr>
          <a:lstStyle>
            <a:lvl1pPr marL="0" indent="0">
              <a:buNone/>
              <a:defRPr b="1">
                <a:solidFill>
                  <a:schemeClr val="bg1"/>
                </a:solidFill>
              </a:defRPr>
            </a:lvl1pPr>
          </a:lstStyle>
          <a:p>
            <a:pPr lvl="0"/>
            <a:r>
              <a:rPr lang="en-US" dirty="0"/>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1676397" y="6091861"/>
            <a:ext cx="10515600" cy="457200"/>
          </a:xfrm>
        </p:spPr>
        <p:txBody>
          <a:bodyPr lIns="0" tIns="0" rIns="0" bIns="0">
            <a:noAutofit/>
          </a:bodyPr>
          <a:lstStyle>
            <a:lvl1pPr marL="0" indent="0">
              <a:buNone/>
              <a:defRPr sz="18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Date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1676400" y="5149616"/>
            <a:ext cx="10515600"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a:t>
            </a:r>
          </a:p>
        </p:txBody>
      </p:sp>
      <p:pic>
        <p:nvPicPr>
          <p:cNvPr id="16" name="Picture 15">
            <a:extLst>
              <a:ext uri="{FF2B5EF4-FFF2-40B4-BE49-F238E27FC236}">
                <a16:creationId xmlns:a16="http://schemas.microsoft.com/office/drawing/2014/main" id="{9431BEC6-3D0D-3C48-B819-610E2DC7B8C4}"/>
              </a:ext>
            </a:extLst>
          </p:cNvPr>
          <p:cNvPicPr>
            <a:picLocks noChangeAspect="1"/>
          </p:cNvPicPr>
          <p:nvPr userDrawn="1"/>
        </p:nvPicPr>
        <p:blipFill>
          <a:blip r:embed="rId3"/>
          <a:stretch>
            <a:fillRect/>
          </a:stretch>
        </p:blipFill>
        <p:spPr>
          <a:xfrm>
            <a:off x="1676400" y="971879"/>
            <a:ext cx="1051347" cy="1051347"/>
          </a:xfrm>
          <a:prstGeom prst="rect">
            <a:avLst/>
          </a:prstGeom>
        </p:spPr>
      </p:pic>
      <p:cxnSp>
        <p:nvCxnSpPr>
          <p:cNvPr id="17" name="Straight Connector 16">
            <a:extLst>
              <a:ext uri="{FF2B5EF4-FFF2-40B4-BE49-F238E27FC236}">
                <a16:creationId xmlns:a16="http://schemas.microsoft.com/office/drawing/2014/main" id="{CB7F1195-99F3-E175-B4AC-F5E5D04C0875}"/>
              </a:ext>
            </a:extLst>
          </p:cNvPr>
          <p:cNvCxnSpPr/>
          <p:nvPr userDrawn="1"/>
        </p:nvCxnSpPr>
        <p:spPr>
          <a:xfrm>
            <a:off x="0" y="4555960"/>
            <a:ext cx="12192000" cy="0"/>
          </a:xfrm>
          <a:prstGeom prst="line">
            <a:avLst/>
          </a:prstGeom>
          <a:ln w="666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463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146D-CAC1-801C-2042-AD7DA271C77B}"/>
              </a:ext>
            </a:extLst>
          </p:cNvPr>
          <p:cNvSpPr>
            <a:spLocks noGrp="1"/>
          </p:cNvSpPr>
          <p:nvPr>
            <p:ph type="title" hasCustomPrompt="1"/>
          </p:nvPr>
        </p:nvSpPr>
        <p:spPr>
          <a:xfrm>
            <a:off x="839788" y="365125"/>
            <a:ext cx="10515600" cy="1325563"/>
          </a:xfrm>
        </p:spPr>
        <p:txBody>
          <a:bodyPr lIns="0" tIns="0" rIns="0" bIns="0" anchor="b" anchorCtr="0">
            <a:noAutofit/>
          </a:bodyPr>
          <a:lstStyle>
            <a:lvl1pPr>
              <a:defRPr b="1">
                <a:solidFill>
                  <a:schemeClr val="accent1"/>
                </a:solidFill>
              </a:defRPr>
            </a:lvl1pPr>
          </a:lstStyle>
          <a:p>
            <a:r>
              <a:rPr lang="en-US" dirty="0"/>
              <a:t>Click to Add Header</a:t>
            </a:r>
          </a:p>
        </p:txBody>
      </p:sp>
      <p:sp>
        <p:nvSpPr>
          <p:cNvPr id="14" name="Rectangle 13">
            <a:extLst>
              <a:ext uri="{FF2B5EF4-FFF2-40B4-BE49-F238E27FC236}">
                <a16:creationId xmlns:a16="http://schemas.microsoft.com/office/drawing/2014/main" id="{BC076BE2-A9DC-FF53-8085-3D4327AAD2F8}"/>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C725D42-8004-D2B1-C76F-40655C8A91A6}"/>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3" name="Text Placeholder 2">
            <a:extLst>
              <a:ext uri="{FF2B5EF4-FFF2-40B4-BE49-F238E27FC236}">
                <a16:creationId xmlns:a16="http://schemas.microsoft.com/office/drawing/2014/main" id="{CBE0BECA-183C-090E-BDE7-80943B08B2EF}"/>
              </a:ext>
            </a:extLst>
          </p:cNvPr>
          <p:cNvSpPr>
            <a:spLocks noGrp="1"/>
          </p:cNvSpPr>
          <p:nvPr>
            <p:ph type="body" idx="1" hasCustomPrompt="1"/>
          </p:nvPr>
        </p:nvSpPr>
        <p:spPr>
          <a:xfrm>
            <a:off x="839788" y="1681163"/>
            <a:ext cx="5157787" cy="823912"/>
          </a:xfrm>
        </p:spPr>
        <p:txBody>
          <a:bodyPr lIns="0" tIns="0" rIns="0" bIns="0"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add </a:t>
            </a:r>
            <a:r>
              <a:rPr lang="en-US" dirty="0" err="1"/>
              <a:t>Subheader</a:t>
            </a:r>
            <a:endParaRPr lang="en-US" dirty="0"/>
          </a:p>
        </p:txBody>
      </p:sp>
      <p:sp>
        <p:nvSpPr>
          <p:cNvPr id="4" name="Content Placeholder 3">
            <a:extLst>
              <a:ext uri="{FF2B5EF4-FFF2-40B4-BE49-F238E27FC236}">
                <a16:creationId xmlns:a16="http://schemas.microsoft.com/office/drawing/2014/main" id="{CAAD0C4E-5DF9-927E-16DB-05D12766F00C}"/>
              </a:ext>
            </a:extLst>
          </p:cNvPr>
          <p:cNvSpPr>
            <a:spLocks noGrp="1"/>
          </p:cNvSpPr>
          <p:nvPr>
            <p:ph sz="half" idx="2" hasCustomPrompt="1"/>
          </p:nvPr>
        </p:nvSpPr>
        <p:spPr>
          <a:xfrm>
            <a:off x="839788" y="2597675"/>
            <a:ext cx="5157787" cy="3684588"/>
          </a:xfrm>
        </p:spPr>
        <p:txBody>
          <a:bodyPr lIns="0" tIns="0" rIns="0" bIns="0">
            <a:noAutofit/>
          </a:bodyPr>
          <a:lstStyle>
            <a:lvl1pPr marL="0" indent="0">
              <a:buNone/>
              <a:defRPr sz="2400"/>
            </a:lvl1pPr>
          </a:lstStyle>
          <a:p>
            <a:pPr lvl="0"/>
            <a:r>
              <a:rPr lang="en-US" dirty="0"/>
              <a:t>Click here to add body copy</a:t>
            </a:r>
          </a:p>
        </p:txBody>
      </p:sp>
      <p:sp>
        <p:nvSpPr>
          <p:cNvPr id="5" name="Text Placeholder 4">
            <a:extLst>
              <a:ext uri="{FF2B5EF4-FFF2-40B4-BE49-F238E27FC236}">
                <a16:creationId xmlns:a16="http://schemas.microsoft.com/office/drawing/2014/main" id="{FEFC0767-A36D-812F-2336-304A0D8CB018}"/>
              </a:ext>
            </a:extLst>
          </p:cNvPr>
          <p:cNvSpPr>
            <a:spLocks noGrp="1"/>
          </p:cNvSpPr>
          <p:nvPr>
            <p:ph type="body" sz="quarter" idx="3" hasCustomPrompt="1"/>
          </p:nvPr>
        </p:nvSpPr>
        <p:spPr>
          <a:xfrm>
            <a:off x="6172200" y="1681163"/>
            <a:ext cx="5183188" cy="823912"/>
          </a:xfrm>
        </p:spPr>
        <p:txBody>
          <a:bodyPr lIns="0" tIns="0" rIns="0" bIns="0" anchor="b">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Here to add </a:t>
            </a:r>
            <a:r>
              <a:rPr lang="en-US" dirty="0" err="1"/>
              <a:t>Subheader</a:t>
            </a:r>
            <a:endParaRPr lang="en-US" dirty="0"/>
          </a:p>
        </p:txBody>
      </p:sp>
      <p:sp>
        <p:nvSpPr>
          <p:cNvPr id="6" name="Content Placeholder 5">
            <a:extLst>
              <a:ext uri="{FF2B5EF4-FFF2-40B4-BE49-F238E27FC236}">
                <a16:creationId xmlns:a16="http://schemas.microsoft.com/office/drawing/2014/main" id="{261619CF-5F92-D89C-6E18-CCF5ADB20A80}"/>
              </a:ext>
            </a:extLst>
          </p:cNvPr>
          <p:cNvSpPr>
            <a:spLocks noGrp="1"/>
          </p:cNvSpPr>
          <p:nvPr>
            <p:ph sz="quarter" idx="4" hasCustomPrompt="1"/>
          </p:nvPr>
        </p:nvSpPr>
        <p:spPr>
          <a:xfrm>
            <a:off x="6172200" y="2597675"/>
            <a:ext cx="5183188" cy="3684588"/>
          </a:xfrm>
        </p:spPr>
        <p:txBody>
          <a:bodyPr lIns="0" tIns="0" rIns="0" bIns="0">
            <a:noAutofit/>
          </a:bodyPr>
          <a:lstStyle>
            <a:lvl1pPr marL="0" indent="0">
              <a:buNone/>
              <a:defRPr sz="2400"/>
            </a:lvl1pPr>
          </a:lstStyle>
          <a:p>
            <a:pPr lvl="0"/>
            <a:r>
              <a:rPr lang="en-US" dirty="0"/>
              <a:t>Click here to add body copy</a:t>
            </a:r>
          </a:p>
        </p:txBody>
      </p:sp>
      <p:sp>
        <p:nvSpPr>
          <p:cNvPr id="13" name="Slide Number Placeholder 5">
            <a:extLst>
              <a:ext uri="{FF2B5EF4-FFF2-40B4-BE49-F238E27FC236}">
                <a16:creationId xmlns:a16="http://schemas.microsoft.com/office/drawing/2014/main" id="{3298D193-438E-7FE6-8D15-EC2A1102BC0C}"/>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6" name="Text Placeholder 15">
            <a:extLst>
              <a:ext uri="{FF2B5EF4-FFF2-40B4-BE49-F238E27FC236}">
                <a16:creationId xmlns:a16="http://schemas.microsoft.com/office/drawing/2014/main" id="{3AA2FDEF-C90F-3D1A-A4B8-C1B1B33E96DC}"/>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Tree>
    <p:extLst>
      <p:ext uri="{BB962C8B-B14F-4D97-AF65-F5344CB8AC3E}">
        <p14:creationId xmlns:p14="http://schemas.microsoft.com/office/powerpoint/2010/main" val="3452484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B271165-CE66-760E-A6A5-2A59D8955E13}"/>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757E006B-E4F0-B2F7-A377-1F0C5AE00854}"/>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2" name="Title 1">
            <a:extLst>
              <a:ext uri="{FF2B5EF4-FFF2-40B4-BE49-F238E27FC236}">
                <a16:creationId xmlns:a16="http://schemas.microsoft.com/office/drawing/2014/main" id="{EC33B426-AD10-8130-E053-5BEFE66E6D51}"/>
              </a:ext>
            </a:extLst>
          </p:cNvPr>
          <p:cNvSpPr>
            <a:spLocks noGrp="1"/>
          </p:cNvSpPr>
          <p:nvPr>
            <p:ph type="title" hasCustomPrompt="1"/>
          </p:nvPr>
        </p:nvSpPr>
        <p:spPr>
          <a:xfrm>
            <a:off x="838200" y="365125"/>
            <a:ext cx="5181600" cy="1325563"/>
          </a:xfrm>
        </p:spPr>
        <p:txBody>
          <a:bodyPr lIns="0" tIns="0" rIns="0" bIns="0" anchor="b" anchorCtr="0">
            <a:noAutofit/>
          </a:bodyPr>
          <a:lstStyle>
            <a:lvl1pPr>
              <a:defRPr b="1">
                <a:solidFill>
                  <a:schemeClr val="accent1"/>
                </a:solidFill>
              </a:defRPr>
            </a:lvl1pPr>
          </a:lstStyle>
          <a:p>
            <a:r>
              <a:rPr lang="en-US" dirty="0"/>
              <a:t>Click to Add Header</a:t>
            </a:r>
          </a:p>
        </p:txBody>
      </p:sp>
      <p:sp>
        <p:nvSpPr>
          <p:cNvPr id="3" name="Content Placeholder 2">
            <a:extLst>
              <a:ext uri="{FF2B5EF4-FFF2-40B4-BE49-F238E27FC236}">
                <a16:creationId xmlns:a16="http://schemas.microsoft.com/office/drawing/2014/main" id="{3B345038-416B-2684-FACC-0553F2C51CC2}"/>
              </a:ext>
            </a:extLst>
          </p:cNvPr>
          <p:cNvSpPr>
            <a:spLocks noGrp="1"/>
          </p:cNvSpPr>
          <p:nvPr>
            <p:ph sz="half" idx="1" hasCustomPrompt="1"/>
          </p:nvPr>
        </p:nvSpPr>
        <p:spPr>
          <a:xfrm>
            <a:off x="838200" y="1825625"/>
            <a:ext cx="5181600" cy="4351338"/>
          </a:xfrm>
        </p:spPr>
        <p:txBody>
          <a:bodyPr lIns="0" tIns="0" rIns="0" bIns="0">
            <a:noAutofit/>
          </a:bodyPr>
          <a:lstStyle>
            <a:lvl1pPr marL="0" indent="0">
              <a:buNone/>
              <a:defRPr sz="2400"/>
            </a:lvl1pPr>
          </a:lstStyle>
          <a:p>
            <a:pPr lvl="0"/>
            <a:r>
              <a:rPr lang="en-US" dirty="0"/>
              <a:t>Click here to add body copy</a:t>
            </a:r>
          </a:p>
        </p:txBody>
      </p:sp>
      <p:sp>
        <p:nvSpPr>
          <p:cNvPr id="11" name="Slide Number Placeholder 5">
            <a:extLst>
              <a:ext uri="{FF2B5EF4-FFF2-40B4-BE49-F238E27FC236}">
                <a16:creationId xmlns:a16="http://schemas.microsoft.com/office/drawing/2014/main" id="{D673814B-C26C-4B49-0E5A-5431C1AEDE1C}"/>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6" name="Text Placeholder 15">
            <a:extLst>
              <a:ext uri="{FF2B5EF4-FFF2-40B4-BE49-F238E27FC236}">
                <a16:creationId xmlns:a16="http://schemas.microsoft.com/office/drawing/2014/main" id="{6C86BB44-C29D-F976-2006-BA73FCB41CC3}"/>
              </a:ext>
            </a:extLst>
          </p:cNvPr>
          <p:cNvSpPr>
            <a:spLocks noGrp="1"/>
          </p:cNvSpPr>
          <p:nvPr>
            <p:ph type="body" sz="quarter" idx="13" hasCustomPrompt="1"/>
          </p:nvPr>
        </p:nvSpPr>
        <p:spPr>
          <a:xfrm>
            <a:off x="838200" y="365125"/>
            <a:ext cx="51816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
        <p:nvSpPr>
          <p:cNvPr id="6" name="Picture Placeholder 5">
            <a:extLst>
              <a:ext uri="{FF2B5EF4-FFF2-40B4-BE49-F238E27FC236}">
                <a16:creationId xmlns:a16="http://schemas.microsoft.com/office/drawing/2014/main" id="{83CA8B0E-1C64-51A9-4DAD-F49684632067}"/>
              </a:ext>
            </a:extLst>
          </p:cNvPr>
          <p:cNvSpPr>
            <a:spLocks noGrp="1"/>
          </p:cNvSpPr>
          <p:nvPr>
            <p:ph type="pic" sz="quarter" idx="14" hasCustomPrompt="1"/>
          </p:nvPr>
        </p:nvSpPr>
        <p:spPr>
          <a:xfrm>
            <a:off x="6285053" y="0"/>
            <a:ext cx="5906947" cy="6642197"/>
          </a:xfrm>
        </p:spPr>
        <p:txBody>
          <a:bodyPr/>
          <a:lstStyle>
            <a:lvl1pPr marL="0" indent="0">
              <a:buNone/>
              <a:defRPr/>
            </a:lvl1pPr>
          </a:lstStyle>
          <a:p>
            <a:r>
              <a:rPr lang="en-US" dirty="0"/>
              <a:t>CLICK TO ADD PICTURE</a:t>
            </a:r>
          </a:p>
        </p:txBody>
      </p:sp>
    </p:spTree>
    <p:extLst>
      <p:ext uri="{BB962C8B-B14F-4D97-AF65-F5344CB8AC3E}">
        <p14:creationId xmlns:p14="http://schemas.microsoft.com/office/powerpoint/2010/main" val="2371905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Sideba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700CD2-F06D-D66C-38F5-C5FC15BA4DD7}"/>
              </a:ext>
            </a:extLst>
          </p:cNvPr>
          <p:cNvSpPr/>
          <p:nvPr userDrawn="1"/>
        </p:nvSpPr>
        <p:spPr>
          <a:xfrm>
            <a:off x="0" y="-1"/>
            <a:ext cx="4106863" cy="68579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ADD58F-CBBA-E57A-0641-734763F3ECFC}"/>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0A74301-2A1B-6E62-0141-F8ADA51709AB}"/>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2" name="Title 1">
            <a:extLst>
              <a:ext uri="{FF2B5EF4-FFF2-40B4-BE49-F238E27FC236}">
                <a16:creationId xmlns:a16="http://schemas.microsoft.com/office/drawing/2014/main" id="{71849A7A-AA90-2966-3D25-A9882B43042D}"/>
              </a:ext>
            </a:extLst>
          </p:cNvPr>
          <p:cNvSpPr>
            <a:spLocks noGrp="1"/>
          </p:cNvSpPr>
          <p:nvPr>
            <p:ph type="title" hasCustomPrompt="1"/>
          </p:nvPr>
        </p:nvSpPr>
        <p:spPr>
          <a:xfrm>
            <a:off x="4572000" y="365125"/>
            <a:ext cx="7620000" cy="1325563"/>
          </a:xfrm>
        </p:spPr>
        <p:txBody>
          <a:bodyPr lIns="0" tIns="0" rIns="0" bIns="0" anchor="b" anchorCtr="0">
            <a:noAutofit/>
          </a:bodyPr>
          <a:lstStyle>
            <a:lvl1pPr>
              <a:defRPr b="1">
                <a:solidFill>
                  <a:schemeClr val="accent1"/>
                </a:solidFill>
              </a:defRPr>
            </a:lvl1pPr>
          </a:lstStyle>
          <a:p>
            <a:r>
              <a:rPr lang="en-US" dirty="0"/>
              <a:t>Click to Add Header</a:t>
            </a:r>
          </a:p>
        </p:txBody>
      </p:sp>
      <p:sp>
        <p:nvSpPr>
          <p:cNvPr id="3" name="Content Placeholder 2">
            <a:extLst>
              <a:ext uri="{FF2B5EF4-FFF2-40B4-BE49-F238E27FC236}">
                <a16:creationId xmlns:a16="http://schemas.microsoft.com/office/drawing/2014/main" id="{7357FECE-67D9-7F7E-9BAB-D88029133725}"/>
              </a:ext>
            </a:extLst>
          </p:cNvPr>
          <p:cNvSpPr>
            <a:spLocks noGrp="1"/>
          </p:cNvSpPr>
          <p:nvPr>
            <p:ph idx="1" hasCustomPrompt="1"/>
          </p:nvPr>
        </p:nvSpPr>
        <p:spPr>
          <a:xfrm>
            <a:off x="4572000" y="1825625"/>
            <a:ext cx="6781800" cy="4351338"/>
          </a:xfrm>
        </p:spPr>
        <p:txBody>
          <a:bodyPr lIns="0" tIns="0" rIns="0" bIns="0" anchor="t" anchorCtr="0">
            <a:noAutofit/>
          </a:bodyPr>
          <a:lstStyle>
            <a:lvl1pPr marL="0" indent="0">
              <a:buNone/>
              <a:defRPr sz="2400"/>
            </a:lvl1pPr>
          </a:lstStyle>
          <a:p>
            <a:pPr lvl="0"/>
            <a:r>
              <a:rPr lang="en-US" dirty="0"/>
              <a:t>Click here to add body copy</a:t>
            </a:r>
          </a:p>
        </p:txBody>
      </p:sp>
      <p:sp>
        <p:nvSpPr>
          <p:cNvPr id="12" name="Slide Number Placeholder 5">
            <a:extLst>
              <a:ext uri="{FF2B5EF4-FFF2-40B4-BE49-F238E27FC236}">
                <a16:creationId xmlns:a16="http://schemas.microsoft.com/office/drawing/2014/main" id="{15AE595C-F1FC-7FAC-DA44-43378696B24F}"/>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3" name="Text Placeholder 15">
            <a:extLst>
              <a:ext uri="{FF2B5EF4-FFF2-40B4-BE49-F238E27FC236}">
                <a16:creationId xmlns:a16="http://schemas.microsoft.com/office/drawing/2014/main" id="{0F533E06-38A9-F28A-E703-655B21AD6DA8}"/>
              </a:ext>
            </a:extLst>
          </p:cNvPr>
          <p:cNvSpPr>
            <a:spLocks noGrp="1"/>
          </p:cNvSpPr>
          <p:nvPr>
            <p:ph type="body" sz="quarter" idx="13" hasCustomPrompt="1"/>
          </p:nvPr>
        </p:nvSpPr>
        <p:spPr>
          <a:xfrm>
            <a:off x="4572000" y="365125"/>
            <a:ext cx="76200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
        <p:nvSpPr>
          <p:cNvPr id="6" name="Text Placeholder 5">
            <a:extLst>
              <a:ext uri="{FF2B5EF4-FFF2-40B4-BE49-F238E27FC236}">
                <a16:creationId xmlns:a16="http://schemas.microsoft.com/office/drawing/2014/main" id="{5CF4BB20-371F-DE30-DE3B-4C338DFD2A0A}"/>
              </a:ext>
            </a:extLst>
          </p:cNvPr>
          <p:cNvSpPr>
            <a:spLocks noGrp="1"/>
          </p:cNvSpPr>
          <p:nvPr>
            <p:ph type="body" sz="quarter" idx="14" hasCustomPrompt="1"/>
          </p:nvPr>
        </p:nvSpPr>
        <p:spPr>
          <a:xfrm>
            <a:off x="391390" y="-1"/>
            <a:ext cx="3324084" cy="6184897"/>
          </a:xfrm>
        </p:spPr>
        <p:txBody>
          <a:bodyPr lIns="0" tIns="0" rIns="0" bIns="0" anchor="ctr" anchorCtr="0">
            <a:noAutofit/>
          </a:bodyPr>
          <a:lstStyle>
            <a:lvl1pPr marL="457200" indent="-457200">
              <a:buFont typeface="Arial" panose="020B0604020202020204" pitchFamily="34" charset="0"/>
              <a:buChar char="•"/>
              <a:defRPr b="1">
                <a:solidFill>
                  <a:schemeClr val="bg1"/>
                </a:solidFill>
              </a:defRPr>
            </a:lvl1pPr>
          </a:lstStyle>
          <a:p>
            <a:pPr lvl="0"/>
            <a:r>
              <a:rPr lang="en-US" dirty="0"/>
              <a:t>CLICK TO ADD HIGHLIGHTS</a:t>
            </a:r>
          </a:p>
        </p:txBody>
      </p:sp>
    </p:spTree>
    <p:extLst>
      <p:ext uri="{BB962C8B-B14F-4D97-AF65-F5344CB8AC3E}">
        <p14:creationId xmlns:p14="http://schemas.microsoft.com/office/powerpoint/2010/main" val="3542296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ubhead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146D-CAC1-801C-2042-AD7DA271C77B}"/>
              </a:ext>
            </a:extLst>
          </p:cNvPr>
          <p:cNvSpPr>
            <a:spLocks noGrp="1"/>
          </p:cNvSpPr>
          <p:nvPr>
            <p:ph type="title" hasCustomPrompt="1"/>
          </p:nvPr>
        </p:nvSpPr>
        <p:spPr>
          <a:xfrm>
            <a:off x="839788" y="365125"/>
            <a:ext cx="10515600" cy="1325563"/>
          </a:xfrm>
        </p:spPr>
        <p:txBody>
          <a:bodyPr lIns="0" tIns="0" rIns="0" bIns="0" anchor="b" anchorCtr="0">
            <a:noAutofit/>
          </a:bodyPr>
          <a:lstStyle>
            <a:lvl1pPr>
              <a:defRPr b="1">
                <a:solidFill>
                  <a:schemeClr val="accent1"/>
                </a:solidFill>
              </a:defRPr>
            </a:lvl1pPr>
          </a:lstStyle>
          <a:p>
            <a:r>
              <a:rPr lang="en-US" dirty="0"/>
              <a:t>Click to Add Header</a:t>
            </a:r>
          </a:p>
        </p:txBody>
      </p:sp>
      <p:sp>
        <p:nvSpPr>
          <p:cNvPr id="14" name="Rectangle 13">
            <a:extLst>
              <a:ext uri="{FF2B5EF4-FFF2-40B4-BE49-F238E27FC236}">
                <a16:creationId xmlns:a16="http://schemas.microsoft.com/office/drawing/2014/main" id="{BC076BE2-A9DC-FF53-8085-3D4327AAD2F8}"/>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C725D42-8004-D2B1-C76F-40655C8A91A6}"/>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13" name="Slide Number Placeholder 5">
            <a:extLst>
              <a:ext uri="{FF2B5EF4-FFF2-40B4-BE49-F238E27FC236}">
                <a16:creationId xmlns:a16="http://schemas.microsoft.com/office/drawing/2014/main" id="{3298D193-438E-7FE6-8D15-EC2A1102BC0C}"/>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16" name="Text Placeholder 15">
            <a:extLst>
              <a:ext uri="{FF2B5EF4-FFF2-40B4-BE49-F238E27FC236}">
                <a16:creationId xmlns:a16="http://schemas.microsoft.com/office/drawing/2014/main" id="{3AA2FDEF-C90F-3D1A-A4B8-C1B1B33E96DC}"/>
              </a:ext>
            </a:extLst>
          </p:cNvPr>
          <p:cNvSpPr>
            <a:spLocks noGrp="1"/>
          </p:cNvSpPr>
          <p:nvPr>
            <p:ph type="body" sz="quarter" idx="13" hasCustomPrompt="1"/>
          </p:nvPr>
        </p:nvSpPr>
        <p:spPr>
          <a:xfrm>
            <a:off x="838200" y="365125"/>
            <a:ext cx="10515600" cy="277813"/>
          </a:xfrm>
        </p:spPr>
        <p:txBody>
          <a:bodyPr lIns="0" tIns="0" rIns="0" bIns="0">
            <a:noAutofit/>
          </a:bodyPr>
          <a:lstStyle>
            <a:lvl1pPr marL="0" indent="0">
              <a:buNone/>
              <a:defRPr sz="2000" b="1" spc="300">
                <a:solidFill>
                  <a:schemeClr val="accent2"/>
                </a:solidFill>
              </a:defRPr>
            </a:lvl1pPr>
          </a:lstStyle>
          <a:p>
            <a:pPr lvl="0"/>
            <a:r>
              <a:rPr lang="en-US" dirty="0"/>
              <a:t>CLICK TO ADD SECTION NAME</a:t>
            </a:r>
          </a:p>
        </p:txBody>
      </p:sp>
    </p:spTree>
    <p:extLst>
      <p:ext uri="{BB962C8B-B14F-4D97-AF65-F5344CB8AC3E}">
        <p14:creationId xmlns:p14="http://schemas.microsoft.com/office/powerpoint/2010/main" val="1815634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reestyle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0622BA-5AE2-09C6-280B-D3D7FDAC67EB}"/>
              </a:ext>
            </a:extLst>
          </p:cNvPr>
          <p:cNvSpPr/>
          <p:nvPr userDrawn="1"/>
        </p:nvSpPr>
        <p:spPr>
          <a:xfrm rot="10800000">
            <a:off x="0" y="6642198"/>
            <a:ext cx="12192000" cy="2158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7A945078-B397-2831-24FB-2B76A77D7968}"/>
              </a:ext>
            </a:extLst>
          </p:cNvPr>
          <p:cNvPicPr>
            <a:picLocks noChangeAspect="1"/>
          </p:cNvPicPr>
          <p:nvPr userDrawn="1"/>
        </p:nvPicPr>
        <p:blipFill>
          <a:blip r:embed="rId2"/>
          <a:stretch>
            <a:fillRect/>
          </a:stretch>
        </p:blipFill>
        <p:spPr>
          <a:xfrm>
            <a:off x="0" y="6184900"/>
            <a:ext cx="673100" cy="673100"/>
          </a:xfrm>
          <a:prstGeom prst="rect">
            <a:avLst/>
          </a:prstGeom>
        </p:spPr>
      </p:pic>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9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Tree>
    <p:extLst>
      <p:ext uri="{BB962C8B-B14F-4D97-AF65-F5344CB8AC3E}">
        <p14:creationId xmlns:p14="http://schemas.microsoft.com/office/powerpoint/2010/main" val="27901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60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508DFE-589C-B73B-2C53-7FB6BC986FA1}"/>
              </a:ext>
            </a:extLst>
          </p:cNvPr>
          <p:cNvSpPr/>
          <p:nvPr userDrawn="1"/>
        </p:nvSpPr>
        <p:spPr>
          <a:xfrm>
            <a:off x="0" y="0"/>
            <a:ext cx="12192000" cy="4630422"/>
          </a:xfrm>
          <a:prstGeom prst="rect">
            <a:avLst/>
          </a:prstGeom>
          <a:gradFill>
            <a:gsLst>
              <a:gs pos="0">
                <a:schemeClr val="tx2"/>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5" y="970854"/>
            <a:ext cx="12192000" cy="2082728"/>
          </a:xfrm>
        </p:spPr>
        <p:txBody>
          <a:bodyPr lIns="0" tIns="0" rIns="0" bIns="0" anchor="b">
            <a:normAutofit/>
          </a:bodyPr>
          <a:lstStyle>
            <a:lvl1pPr algn="ctr">
              <a:defRPr sz="6600" b="0" spc="300">
                <a:solidFill>
                  <a:schemeClr val="bg1"/>
                </a:solidFill>
              </a:defRPr>
            </a:lvl1pPr>
          </a:lstStyle>
          <a:p>
            <a:r>
              <a:rPr lang="en-US" dirty="0"/>
              <a:t>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6610011" y="5601276"/>
            <a:ext cx="5581989" cy="573818"/>
          </a:xfrm>
        </p:spPr>
        <p:txBody>
          <a:bodyPr lIns="0" tIns="0" rIns="0" bIns="0">
            <a:noAutofit/>
          </a:bodyPr>
          <a:lstStyle>
            <a:lvl1pPr marL="0" indent="0" algn="ctr">
              <a:buNone/>
              <a:defRPr sz="1600" b="0" spc="300">
                <a:solidFill>
                  <a:schemeClr val="accent2"/>
                </a:solidFill>
              </a:defRPr>
            </a:lvl1pPr>
          </a:lstStyle>
          <a:p>
            <a:pPr lvl="0"/>
            <a:r>
              <a:rPr lang="en-US" dirty="0"/>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0" y="5601276"/>
            <a:ext cx="5581990" cy="573818"/>
          </a:xfrm>
        </p:spPr>
        <p:txBody>
          <a:bodyPr lIns="0" tIns="0" rIns="0" bIns="0">
            <a:noAutofit/>
          </a:bodyPr>
          <a:lstStyle>
            <a:lvl1pPr marL="0" indent="0" algn="ctr">
              <a:buNone/>
              <a:defRPr sz="1600" b="0" spc="300">
                <a:solidFill>
                  <a:schemeClr val="accent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DATE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0" y="3203581"/>
            <a:ext cx="12191996" cy="1137606"/>
          </a:xfrm>
        </p:spPr>
        <p:txBody>
          <a:bodyPr lIns="0" tIns="0" rIns="0" bIns="0">
            <a:noAutofit/>
          </a:bodyPr>
          <a:lstStyle>
            <a:lvl1pPr marL="0" indent="0" algn="ctr">
              <a:buNone/>
              <a:defRPr sz="2400" b="0" spc="300">
                <a:solidFill>
                  <a:schemeClr val="accent1"/>
                </a:solidFill>
              </a:defRPr>
            </a:lvl1pPr>
          </a:lstStyle>
          <a:p>
            <a:pPr lvl="0"/>
            <a:r>
              <a:rPr lang="en-US" dirty="0"/>
              <a:t>SUBTITLE HERE</a:t>
            </a:r>
          </a:p>
        </p:txBody>
      </p:sp>
      <p:pic>
        <p:nvPicPr>
          <p:cNvPr id="15" name="Picture 14">
            <a:extLst>
              <a:ext uri="{FF2B5EF4-FFF2-40B4-BE49-F238E27FC236}">
                <a16:creationId xmlns:a16="http://schemas.microsoft.com/office/drawing/2014/main" id="{34EABF7B-25A1-028D-5D54-8122EA81194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1990" y="5147073"/>
            <a:ext cx="1028021" cy="1028021"/>
          </a:xfrm>
          <a:prstGeom prst="rect">
            <a:avLst/>
          </a:prstGeom>
        </p:spPr>
      </p:pic>
    </p:spTree>
    <p:extLst>
      <p:ext uri="{BB962C8B-B14F-4D97-AF65-F5344CB8AC3E}">
        <p14:creationId xmlns:p14="http://schemas.microsoft.com/office/powerpoint/2010/main" val="15622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0" y="1384722"/>
            <a:ext cx="12192000" cy="2044277"/>
          </a:xfrm>
        </p:spPr>
        <p:txBody>
          <a:bodyPr lIns="0" tIns="0" rIns="0" bIns="0" anchor="b">
            <a:normAutofit/>
          </a:bodyPr>
          <a:lstStyle>
            <a:lvl1pPr algn="ctr">
              <a:defRPr sz="6600" b="0">
                <a:solidFill>
                  <a:schemeClr val="accent2"/>
                </a:solidFill>
              </a:defRPr>
            </a:lvl1pPr>
          </a:lstStyle>
          <a:p>
            <a:r>
              <a:rPr lang="en-US" dirty="0"/>
              <a:t>Title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4" y="4479549"/>
            <a:ext cx="12191996" cy="815030"/>
          </a:xfrm>
        </p:spPr>
        <p:txBody>
          <a:bodyPr lIns="0" tIns="0" rIns="0" bIns="0" anchor="b" anchorCtr="0">
            <a:noAutofit/>
          </a:bodyPr>
          <a:lstStyle>
            <a:lvl1pPr marL="0" indent="0" algn="ctr">
              <a:buNone/>
              <a:defRPr sz="2000" b="0" spc="300">
                <a:solidFill>
                  <a:schemeClr val="accent1"/>
                </a:solidFill>
              </a:defRPr>
            </a:lvl1pPr>
          </a:lstStyle>
          <a:p>
            <a:pPr lvl="0"/>
            <a:r>
              <a:rPr lang="en-US" dirty="0"/>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0" y="5384912"/>
            <a:ext cx="12191996" cy="521551"/>
          </a:xfrm>
        </p:spPr>
        <p:txBody>
          <a:bodyPr lIns="0" tIns="0" rIns="0" bIns="0">
            <a:noAutofit/>
          </a:bodyPr>
          <a:lstStyle>
            <a:lvl1pPr marL="0" indent="0" algn="ctr">
              <a:buNone/>
              <a:defRPr sz="1600" b="0" spc="300">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DATE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5" y="3656781"/>
            <a:ext cx="12191996" cy="677581"/>
          </a:xfrm>
        </p:spPr>
        <p:txBody>
          <a:bodyPr lIns="0" tIns="0" rIns="0" bIns="0">
            <a:noAutofit/>
          </a:bodyPr>
          <a:lstStyle>
            <a:lvl1pPr marL="0" indent="0" algn="ctr">
              <a:buNone/>
              <a:defRPr sz="2400" b="0" spc="300">
                <a:solidFill>
                  <a:schemeClr val="accent2"/>
                </a:solidFill>
              </a:defRPr>
            </a:lvl1pPr>
          </a:lstStyle>
          <a:p>
            <a:pPr lvl="0"/>
            <a:r>
              <a:rPr lang="en-US" dirty="0"/>
              <a:t>SUBTITLE HERE</a:t>
            </a:r>
          </a:p>
        </p:txBody>
      </p:sp>
      <p:pic>
        <p:nvPicPr>
          <p:cNvPr id="6" name="Picture 5">
            <a:extLst>
              <a:ext uri="{FF2B5EF4-FFF2-40B4-BE49-F238E27FC236}">
                <a16:creationId xmlns:a16="http://schemas.microsoft.com/office/drawing/2014/main" id="{BBFB7D54-0FB4-E355-26DB-0CE71A0EB4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0876" y="0"/>
            <a:ext cx="1210249" cy="1210249"/>
          </a:xfrm>
          <a:prstGeom prst="rect">
            <a:avLst/>
          </a:prstGeom>
        </p:spPr>
      </p:pic>
      <p:grpSp>
        <p:nvGrpSpPr>
          <p:cNvPr id="7" name="Group 6">
            <a:extLst>
              <a:ext uri="{FF2B5EF4-FFF2-40B4-BE49-F238E27FC236}">
                <a16:creationId xmlns:a16="http://schemas.microsoft.com/office/drawing/2014/main" id="{844353C9-6BD3-1238-DB9B-6A486BF6E861}"/>
              </a:ext>
            </a:extLst>
          </p:cNvPr>
          <p:cNvGrpSpPr/>
          <p:nvPr userDrawn="1"/>
        </p:nvGrpSpPr>
        <p:grpSpPr>
          <a:xfrm>
            <a:off x="5130800" y="6157821"/>
            <a:ext cx="1930400" cy="558918"/>
            <a:chOff x="5130800" y="6091832"/>
            <a:chExt cx="1930400" cy="558918"/>
          </a:xfrm>
        </p:grpSpPr>
        <p:sp>
          <p:nvSpPr>
            <p:cNvPr id="9" name="object 10">
              <a:extLst>
                <a:ext uri="{FF2B5EF4-FFF2-40B4-BE49-F238E27FC236}">
                  <a16:creationId xmlns:a16="http://schemas.microsoft.com/office/drawing/2014/main" id="{6C8180F4-8681-6074-62A1-728E6205BFB0}"/>
                </a:ext>
              </a:extLst>
            </p:cNvPr>
            <p:cNvSpPr/>
            <p:nvPr userDrawn="1"/>
          </p:nvSpPr>
          <p:spPr>
            <a:xfrm rot="5400000">
              <a:off x="5887373" y="6259457"/>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1" name="object 14">
              <a:extLst>
                <a:ext uri="{FF2B5EF4-FFF2-40B4-BE49-F238E27FC236}">
                  <a16:creationId xmlns:a16="http://schemas.microsoft.com/office/drawing/2014/main" id="{6C1212F3-198A-F1E7-23DF-768EA3B3A42F}"/>
                </a:ext>
              </a:extLst>
            </p:cNvPr>
            <p:cNvSpPr/>
            <p:nvPr userDrawn="1"/>
          </p:nvSpPr>
          <p:spPr>
            <a:xfrm rot="5400000">
              <a:off x="5689199" y="553343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pPr algn="ctr"/>
              <a:endParaRPr b="0" dirty="0">
                <a:solidFill>
                  <a:schemeClr val="accent2"/>
                </a:solidFill>
                <a:latin typeface="Aptos" panose="020B0004020202020204" pitchFamily="34" charset="0"/>
              </a:endParaRPr>
            </a:p>
          </p:txBody>
        </p:sp>
        <p:sp>
          <p:nvSpPr>
            <p:cNvPr id="13" name="object 16">
              <a:extLst>
                <a:ext uri="{FF2B5EF4-FFF2-40B4-BE49-F238E27FC236}">
                  <a16:creationId xmlns:a16="http://schemas.microsoft.com/office/drawing/2014/main" id="{04373A7A-8C9B-0AD7-7615-43992349354F}"/>
                </a:ext>
              </a:extLst>
            </p:cNvPr>
            <p:cNvSpPr/>
            <p:nvPr userDrawn="1"/>
          </p:nvSpPr>
          <p:spPr>
            <a:xfrm rot="5400000">
              <a:off x="5887373" y="5973209"/>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5" name="object 17">
              <a:extLst>
                <a:ext uri="{FF2B5EF4-FFF2-40B4-BE49-F238E27FC236}">
                  <a16:creationId xmlns:a16="http://schemas.microsoft.com/office/drawing/2014/main" id="{A99C9E54-05E5-3F2F-5392-C699A18DFEC1}"/>
                </a:ext>
              </a:extLst>
            </p:cNvPr>
            <p:cNvSpPr/>
            <p:nvPr userDrawn="1"/>
          </p:nvSpPr>
          <p:spPr>
            <a:xfrm rot="5400000">
              <a:off x="6356149" y="6031674"/>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6" name="object 18">
              <a:extLst>
                <a:ext uri="{FF2B5EF4-FFF2-40B4-BE49-F238E27FC236}">
                  <a16:creationId xmlns:a16="http://schemas.microsoft.com/office/drawing/2014/main" id="{80155DAC-9E72-0016-C63A-E6406B2C1155}"/>
                </a:ext>
              </a:extLst>
            </p:cNvPr>
            <p:cNvSpPr/>
            <p:nvPr userDrawn="1"/>
          </p:nvSpPr>
          <p:spPr>
            <a:xfrm rot="5400000">
              <a:off x="6580399" y="5659739"/>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17" name="object 24">
              <a:extLst>
                <a:ext uri="{FF2B5EF4-FFF2-40B4-BE49-F238E27FC236}">
                  <a16:creationId xmlns:a16="http://schemas.microsoft.com/office/drawing/2014/main" id="{332D51A6-0A94-BE67-7D0F-69910CEBB085}"/>
                </a:ext>
              </a:extLst>
            </p:cNvPr>
            <p:cNvSpPr/>
            <p:nvPr userDrawn="1"/>
          </p:nvSpPr>
          <p:spPr>
            <a:xfrm rot="5400000">
              <a:off x="6531333" y="6219116"/>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grpSp>
      <p:grpSp>
        <p:nvGrpSpPr>
          <p:cNvPr id="18" name="Group 17">
            <a:extLst>
              <a:ext uri="{FF2B5EF4-FFF2-40B4-BE49-F238E27FC236}">
                <a16:creationId xmlns:a16="http://schemas.microsoft.com/office/drawing/2014/main" id="{8DE991A2-93AB-47D7-CD11-7703A0C24AD3}"/>
              </a:ext>
            </a:extLst>
          </p:cNvPr>
          <p:cNvGrpSpPr/>
          <p:nvPr userDrawn="1"/>
        </p:nvGrpSpPr>
        <p:grpSpPr>
          <a:xfrm rot="5400000">
            <a:off x="6096000" y="3736512"/>
            <a:ext cx="1" cy="1293117"/>
            <a:chOff x="97535" y="2750455"/>
            <a:chExt cx="1" cy="1293117"/>
          </a:xfrm>
        </p:grpSpPr>
        <p:sp>
          <p:nvSpPr>
            <p:cNvPr id="19" name="object 25">
              <a:extLst>
                <a:ext uri="{FF2B5EF4-FFF2-40B4-BE49-F238E27FC236}">
                  <a16:creationId xmlns:a16="http://schemas.microsoft.com/office/drawing/2014/main" id="{D90CC5BB-5288-7435-3C18-DA13532C1109}"/>
                </a:ext>
              </a:extLst>
            </p:cNvPr>
            <p:cNvSpPr/>
            <p:nvPr userDrawn="1"/>
          </p:nvSpPr>
          <p:spPr>
            <a:xfrm>
              <a:off x="97535"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sp>
          <p:nvSpPr>
            <p:cNvPr id="20" name="object 26">
              <a:extLst>
                <a:ext uri="{FF2B5EF4-FFF2-40B4-BE49-F238E27FC236}">
                  <a16:creationId xmlns:a16="http://schemas.microsoft.com/office/drawing/2014/main" id="{7CEBA35D-50F5-6F60-2DFA-7F8AFD793FC1}"/>
                </a:ext>
              </a:extLst>
            </p:cNvPr>
            <p:cNvSpPr/>
            <p:nvPr userDrawn="1"/>
          </p:nvSpPr>
          <p:spPr>
            <a:xfrm>
              <a:off x="97536"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pPr algn="ctr"/>
              <a:endParaRPr b="0">
                <a:solidFill>
                  <a:schemeClr val="accent2"/>
                </a:solidFill>
                <a:latin typeface="Aptos" panose="020B0004020202020204" pitchFamily="34" charset="0"/>
              </a:endParaRPr>
            </a:p>
          </p:txBody>
        </p:sp>
      </p:grpSp>
    </p:spTree>
    <p:extLst>
      <p:ext uri="{BB962C8B-B14F-4D97-AF65-F5344CB8AC3E}">
        <p14:creationId xmlns:p14="http://schemas.microsoft.com/office/powerpoint/2010/main" val="337378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2DD4F-4804-6F7A-3222-45AB47B1A9B7}"/>
              </a:ext>
            </a:extLst>
          </p:cNvPr>
          <p:cNvSpPr>
            <a:spLocks noGrp="1"/>
          </p:cNvSpPr>
          <p:nvPr>
            <p:ph type="ctrTitle" hasCustomPrompt="1"/>
          </p:nvPr>
        </p:nvSpPr>
        <p:spPr>
          <a:xfrm>
            <a:off x="304800" y="1320699"/>
            <a:ext cx="6352476" cy="1849123"/>
          </a:xfrm>
        </p:spPr>
        <p:txBody>
          <a:bodyPr lIns="0" tIns="0" rIns="0" bIns="0" anchor="b">
            <a:normAutofit/>
          </a:bodyPr>
          <a:lstStyle>
            <a:lvl1pPr algn="l">
              <a:defRPr sz="6600" b="1">
                <a:solidFill>
                  <a:schemeClr val="bg1"/>
                </a:solidFill>
              </a:defRPr>
            </a:lvl1pPr>
          </a:lstStyle>
          <a:p>
            <a:r>
              <a:rPr lang="en-US" dirty="0"/>
              <a:t>Title Here</a:t>
            </a:r>
          </a:p>
        </p:txBody>
      </p:sp>
      <p:sp>
        <p:nvSpPr>
          <p:cNvPr id="8" name="Text Placeholder 7">
            <a:extLst>
              <a:ext uri="{FF2B5EF4-FFF2-40B4-BE49-F238E27FC236}">
                <a16:creationId xmlns:a16="http://schemas.microsoft.com/office/drawing/2014/main" id="{470C8ABF-8E3C-D489-D8C0-43F47FA364D6}"/>
              </a:ext>
            </a:extLst>
          </p:cNvPr>
          <p:cNvSpPr>
            <a:spLocks noGrp="1"/>
          </p:cNvSpPr>
          <p:nvPr>
            <p:ph type="body" sz="quarter" idx="13" hasCustomPrompt="1"/>
          </p:nvPr>
        </p:nvSpPr>
        <p:spPr>
          <a:xfrm>
            <a:off x="304801" y="5065222"/>
            <a:ext cx="6352474" cy="457200"/>
          </a:xfrm>
        </p:spPr>
        <p:txBody>
          <a:bodyPr lIns="0" tIns="0" rIns="0" bIns="0">
            <a:noAutofit/>
          </a:bodyPr>
          <a:lstStyle>
            <a:lvl1pPr marL="0" indent="0">
              <a:buNone/>
              <a:defRPr sz="20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Unit Here</a:t>
            </a:r>
          </a:p>
        </p:txBody>
      </p:sp>
      <p:sp>
        <p:nvSpPr>
          <p:cNvPr id="10" name="Text Placeholder 9">
            <a:extLst>
              <a:ext uri="{FF2B5EF4-FFF2-40B4-BE49-F238E27FC236}">
                <a16:creationId xmlns:a16="http://schemas.microsoft.com/office/drawing/2014/main" id="{69A49132-546E-BAA8-AE70-B43730D1D39C}"/>
              </a:ext>
            </a:extLst>
          </p:cNvPr>
          <p:cNvSpPr>
            <a:spLocks noGrp="1"/>
          </p:cNvSpPr>
          <p:nvPr>
            <p:ph type="body" sz="quarter" idx="14" hasCustomPrompt="1"/>
          </p:nvPr>
        </p:nvSpPr>
        <p:spPr>
          <a:xfrm>
            <a:off x="304803" y="4134852"/>
            <a:ext cx="6352474" cy="457200"/>
          </a:xfrm>
        </p:spPr>
        <p:txBody>
          <a:bodyPr lIns="0" tIns="0" rIns="0" bIns="0">
            <a:noAutofit/>
          </a:bodyPr>
          <a:lstStyle>
            <a:lvl1pPr marL="0" indent="0">
              <a:buNone/>
              <a:defRPr b="1">
                <a:solidFill>
                  <a:schemeClr val="bg1"/>
                </a:solidFill>
              </a:defRPr>
            </a:lvl1pPr>
          </a:lstStyle>
          <a:p>
            <a:pPr lvl="0"/>
            <a:r>
              <a:rPr lang="en-US" dirty="0"/>
              <a:t>Name Here</a:t>
            </a:r>
          </a:p>
        </p:txBody>
      </p:sp>
      <p:sp>
        <p:nvSpPr>
          <p:cNvPr id="12" name="Text Placeholder 11">
            <a:extLst>
              <a:ext uri="{FF2B5EF4-FFF2-40B4-BE49-F238E27FC236}">
                <a16:creationId xmlns:a16="http://schemas.microsoft.com/office/drawing/2014/main" id="{2D33065E-C1EA-B918-007A-E2D708DF5087}"/>
              </a:ext>
            </a:extLst>
          </p:cNvPr>
          <p:cNvSpPr>
            <a:spLocks noGrp="1"/>
          </p:cNvSpPr>
          <p:nvPr>
            <p:ph type="body" sz="quarter" idx="15" hasCustomPrompt="1"/>
          </p:nvPr>
        </p:nvSpPr>
        <p:spPr>
          <a:xfrm>
            <a:off x="304800" y="795271"/>
            <a:ext cx="6352474" cy="457200"/>
          </a:xfrm>
        </p:spPr>
        <p:txBody>
          <a:bodyPr lIns="0" tIns="0" rIns="0" bIns="0">
            <a:noAutofit/>
          </a:bodyPr>
          <a:lstStyle>
            <a:lvl1pPr marL="0" indent="0">
              <a:buNone/>
              <a:defRPr sz="1800" b="1">
                <a:solidFill>
                  <a:schemeClr val="accent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DATE HERE</a:t>
            </a:r>
          </a:p>
        </p:txBody>
      </p:sp>
      <p:sp>
        <p:nvSpPr>
          <p:cNvPr id="14" name="Text Placeholder 13">
            <a:extLst>
              <a:ext uri="{FF2B5EF4-FFF2-40B4-BE49-F238E27FC236}">
                <a16:creationId xmlns:a16="http://schemas.microsoft.com/office/drawing/2014/main" id="{C3EF00E0-101D-823A-7D73-B8AEBDFCBC13}"/>
              </a:ext>
            </a:extLst>
          </p:cNvPr>
          <p:cNvSpPr>
            <a:spLocks noGrp="1"/>
          </p:cNvSpPr>
          <p:nvPr>
            <p:ph type="body" sz="quarter" idx="16" hasCustomPrompt="1"/>
          </p:nvPr>
        </p:nvSpPr>
        <p:spPr>
          <a:xfrm>
            <a:off x="304803" y="4592052"/>
            <a:ext cx="6352474" cy="457200"/>
          </a:xfrm>
        </p:spPr>
        <p:txBody>
          <a:bodyPr lIns="0" tIns="0" rIns="0" bIns="0">
            <a:noAutofit/>
          </a:bodyPr>
          <a:lstStyle>
            <a:lvl1pPr marL="0" indent="0">
              <a:buNone/>
              <a:defRPr sz="2400" b="1">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a:t>
            </a:r>
          </a:p>
        </p:txBody>
      </p:sp>
      <p:sp>
        <p:nvSpPr>
          <p:cNvPr id="5" name="Text Placeholder 9">
            <a:extLst>
              <a:ext uri="{FF2B5EF4-FFF2-40B4-BE49-F238E27FC236}">
                <a16:creationId xmlns:a16="http://schemas.microsoft.com/office/drawing/2014/main" id="{4717D33C-7B1F-D5E5-69CD-C51DE6CDF74C}"/>
              </a:ext>
            </a:extLst>
          </p:cNvPr>
          <p:cNvSpPr>
            <a:spLocks noGrp="1"/>
          </p:cNvSpPr>
          <p:nvPr>
            <p:ph type="body" sz="quarter" idx="17" hasCustomPrompt="1"/>
          </p:nvPr>
        </p:nvSpPr>
        <p:spPr>
          <a:xfrm>
            <a:off x="304804" y="3319822"/>
            <a:ext cx="6352474" cy="457200"/>
          </a:xfrm>
        </p:spPr>
        <p:txBody>
          <a:bodyPr lIns="0" tIns="0" rIns="0" bIns="0">
            <a:noAutofit/>
          </a:bodyPr>
          <a:lstStyle>
            <a:lvl1pPr marL="0" indent="0">
              <a:buNone/>
              <a:defRPr sz="2400" b="1">
                <a:solidFill>
                  <a:schemeClr val="accent1"/>
                </a:solidFill>
              </a:defRPr>
            </a:lvl1pPr>
          </a:lstStyle>
          <a:p>
            <a:pPr lvl="0"/>
            <a:r>
              <a:rPr lang="en-US" dirty="0"/>
              <a:t>SUBTITLE HERE</a:t>
            </a:r>
          </a:p>
        </p:txBody>
      </p:sp>
      <p:sp>
        <p:nvSpPr>
          <p:cNvPr id="9" name="Picture Placeholder 8">
            <a:extLst>
              <a:ext uri="{FF2B5EF4-FFF2-40B4-BE49-F238E27FC236}">
                <a16:creationId xmlns:a16="http://schemas.microsoft.com/office/drawing/2014/main" id="{2ED9F7D9-0B01-76F2-DC94-5979C7F7189A}"/>
              </a:ext>
            </a:extLst>
          </p:cNvPr>
          <p:cNvSpPr>
            <a:spLocks noGrp="1"/>
          </p:cNvSpPr>
          <p:nvPr>
            <p:ph type="pic" sz="quarter" idx="18" hasCustomPrompt="1"/>
          </p:nvPr>
        </p:nvSpPr>
        <p:spPr>
          <a:xfrm>
            <a:off x="6991350" y="0"/>
            <a:ext cx="5200650" cy="6858000"/>
          </a:xfrm>
          <a:solidFill>
            <a:schemeClr val="bg1"/>
          </a:solidFill>
        </p:spPr>
        <p:txBody>
          <a:bodyPr/>
          <a:lstStyle>
            <a:lvl1pPr marL="0" indent="0" algn="ctr">
              <a:buNone/>
              <a:defRPr>
                <a:solidFill>
                  <a:schemeClr val="accent2"/>
                </a:solidFill>
              </a:defRPr>
            </a:lvl1pPr>
          </a:lstStyle>
          <a:p>
            <a:r>
              <a:rPr lang="en-US" dirty="0"/>
              <a:t>CLICK TO ADD PICTURE</a:t>
            </a:r>
          </a:p>
        </p:txBody>
      </p:sp>
      <p:grpSp>
        <p:nvGrpSpPr>
          <p:cNvPr id="13" name="Group 12">
            <a:extLst>
              <a:ext uri="{FF2B5EF4-FFF2-40B4-BE49-F238E27FC236}">
                <a16:creationId xmlns:a16="http://schemas.microsoft.com/office/drawing/2014/main" id="{CD5A8492-A107-8925-3689-467DDEF34AC0}"/>
              </a:ext>
            </a:extLst>
          </p:cNvPr>
          <p:cNvGrpSpPr/>
          <p:nvPr userDrawn="1"/>
        </p:nvGrpSpPr>
        <p:grpSpPr>
          <a:xfrm>
            <a:off x="304800" y="6101644"/>
            <a:ext cx="4676416" cy="451556"/>
            <a:chOff x="304800" y="6101644"/>
            <a:chExt cx="4676416" cy="451556"/>
          </a:xfrm>
        </p:grpSpPr>
        <p:pic>
          <p:nvPicPr>
            <p:cNvPr id="6" name="Picture 5">
              <a:extLst>
                <a:ext uri="{FF2B5EF4-FFF2-40B4-BE49-F238E27FC236}">
                  <a16:creationId xmlns:a16="http://schemas.microsoft.com/office/drawing/2014/main" id="{23D3430C-4ABC-39F8-A48E-D7FA11B33D93}"/>
                </a:ext>
              </a:extLst>
            </p:cNvPr>
            <p:cNvPicPr>
              <a:picLocks noChangeAspect="1"/>
            </p:cNvPicPr>
            <p:nvPr userDrawn="1"/>
          </p:nvPicPr>
          <p:blipFill>
            <a:blip r:embed="rId2"/>
            <a:stretch>
              <a:fillRect/>
            </a:stretch>
          </p:blipFill>
          <p:spPr>
            <a:xfrm>
              <a:off x="304800" y="6101644"/>
              <a:ext cx="451556" cy="451556"/>
            </a:xfrm>
            <a:prstGeom prst="rect">
              <a:avLst/>
            </a:prstGeom>
          </p:spPr>
        </p:pic>
        <p:sp>
          <p:nvSpPr>
            <p:cNvPr id="11" name="TextBox 10">
              <a:extLst>
                <a:ext uri="{FF2B5EF4-FFF2-40B4-BE49-F238E27FC236}">
                  <a16:creationId xmlns:a16="http://schemas.microsoft.com/office/drawing/2014/main" id="{21A00FBF-EEC6-6789-B025-413F9B45D2E0}"/>
                </a:ext>
              </a:extLst>
            </p:cNvPr>
            <p:cNvSpPr txBox="1"/>
            <p:nvPr userDrawn="1"/>
          </p:nvSpPr>
          <p:spPr>
            <a:xfrm>
              <a:off x="828780" y="6173127"/>
              <a:ext cx="4152436" cy="338554"/>
            </a:xfrm>
            <a:prstGeom prst="rect">
              <a:avLst/>
            </a:prstGeom>
            <a:noFill/>
          </p:spPr>
          <p:txBody>
            <a:bodyPr wrap="square" rtlCol="0">
              <a:spAutoFit/>
            </a:bodyPr>
            <a:lstStyle/>
            <a:p>
              <a:r>
                <a:rPr lang="en-US" sz="1600" spc="300" dirty="0">
                  <a:solidFill>
                    <a:schemeClr val="bg1"/>
                  </a:solidFill>
                </a:rPr>
                <a:t>UNIVERSITY OF FLORIDA</a:t>
              </a:r>
            </a:p>
          </p:txBody>
        </p:sp>
      </p:grpSp>
    </p:spTree>
    <p:extLst>
      <p:ext uri="{BB962C8B-B14F-4D97-AF65-F5344CB8AC3E}">
        <p14:creationId xmlns:p14="http://schemas.microsoft.com/office/powerpoint/2010/main" val="3512220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tion 1">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grpSp>
        <p:nvGrpSpPr>
          <p:cNvPr id="22" name="Group 21">
            <a:extLst>
              <a:ext uri="{FF2B5EF4-FFF2-40B4-BE49-F238E27FC236}">
                <a16:creationId xmlns:a16="http://schemas.microsoft.com/office/drawing/2014/main" id="{30569242-D45E-0458-53E4-C8E41289E89C}"/>
              </a:ext>
            </a:extLst>
          </p:cNvPr>
          <p:cNvGrpSpPr/>
          <p:nvPr userDrawn="1"/>
        </p:nvGrpSpPr>
        <p:grpSpPr>
          <a:xfrm>
            <a:off x="670780" y="2509520"/>
            <a:ext cx="11118874" cy="1930400"/>
            <a:chOff x="670780" y="2509520"/>
            <a:chExt cx="11118874" cy="1930400"/>
          </a:xfrm>
        </p:grpSpPr>
        <p:sp>
          <p:nvSpPr>
            <p:cNvPr id="2" name="object 7">
              <a:extLst>
                <a:ext uri="{FF2B5EF4-FFF2-40B4-BE49-F238E27FC236}">
                  <a16:creationId xmlns:a16="http://schemas.microsoft.com/office/drawing/2014/main" id="{5FCA8E8B-C129-0431-8ABD-0C522774C51B}"/>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3" name="object 8">
              <a:extLst>
                <a:ext uri="{FF2B5EF4-FFF2-40B4-BE49-F238E27FC236}">
                  <a16:creationId xmlns:a16="http://schemas.microsoft.com/office/drawing/2014/main" id="{F30DC871-E0CD-4566-872A-5240118B4413}"/>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4" name="object 9">
              <a:extLst>
                <a:ext uri="{FF2B5EF4-FFF2-40B4-BE49-F238E27FC236}">
                  <a16:creationId xmlns:a16="http://schemas.microsoft.com/office/drawing/2014/main" id="{7BD87A44-25A8-3FE2-A77E-4FE12BF5B2F9}"/>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5" name="object 10">
              <a:extLst>
                <a:ext uri="{FF2B5EF4-FFF2-40B4-BE49-F238E27FC236}">
                  <a16:creationId xmlns:a16="http://schemas.microsoft.com/office/drawing/2014/main" id="{63F974E3-D4DB-DA15-0C20-5A0714965DB5}"/>
                </a:ext>
              </a:extLst>
            </p:cNvPr>
            <p:cNvSpPr/>
            <p:nvPr userDrawn="1"/>
          </p:nvSpPr>
          <p:spPr>
            <a:xfrm>
              <a:off x="10837171"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6" name="object 12">
              <a:extLst>
                <a:ext uri="{FF2B5EF4-FFF2-40B4-BE49-F238E27FC236}">
                  <a16:creationId xmlns:a16="http://schemas.microsoft.com/office/drawing/2014/main" id="{D756A3F2-D877-846D-A593-16E377F8324D}"/>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7" name="object 14">
              <a:extLst>
                <a:ext uri="{FF2B5EF4-FFF2-40B4-BE49-F238E27FC236}">
                  <a16:creationId xmlns:a16="http://schemas.microsoft.com/office/drawing/2014/main" id="{F23B75A6-2E04-C228-4CD9-44238BBC1FEC}"/>
                </a:ext>
              </a:extLst>
            </p:cNvPr>
            <p:cNvSpPr/>
            <p:nvPr userDrawn="1"/>
          </p:nvSpPr>
          <p:spPr>
            <a:xfrm>
              <a:off x="9640244"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11" name="object 16">
              <a:extLst>
                <a:ext uri="{FF2B5EF4-FFF2-40B4-BE49-F238E27FC236}">
                  <a16:creationId xmlns:a16="http://schemas.microsoft.com/office/drawing/2014/main" id="{463A6416-30BB-EC41-7A78-AC40DAC7089A}"/>
                </a:ext>
              </a:extLst>
            </p:cNvPr>
            <p:cNvSpPr/>
            <p:nvPr userDrawn="1"/>
          </p:nvSpPr>
          <p:spPr>
            <a:xfrm>
              <a:off x="10227535" y="3323123"/>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12" name="object 17">
              <a:extLst>
                <a:ext uri="{FF2B5EF4-FFF2-40B4-BE49-F238E27FC236}">
                  <a16:creationId xmlns:a16="http://schemas.microsoft.com/office/drawing/2014/main" id="{22B1FDEE-F634-E3DE-638E-ECB7D7A6DB68}"/>
                </a:ext>
              </a:extLst>
            </p:cNvPr>
            <p:cNvSpPr/>
            <p:nvPr userDrawn="1"/>
          </p:nvSpPr>
          <p:spPr>
            <a:xfrm>
              <a:off x="10286000" y="2854347"/>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13" name="object 18">
              <a:extLst>
                <a:ext uri="{FF2B5EF4-FFF2-40B4-BE49-F238E27FC236}">
                  <a16:creationId xmlns:a16="http://schemas.microsoft.com/office/drawing/2014/main" id="{2507B25E-0EB2-3A17-88F4-6F7D700C99B9}"/>
                </a:ext>
              </a:extLst>
            </p:cNvPr>
            <p:cNvSpPr/>
            <p:nvPr userDrawn="1"/>
          </p:nvSpPr>
          <p:spPr>
            <a:xfrm>
              <a:off x="9688953"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14" name="object 19">
              <a:extLst>
                <a:ext uri="{FF2B5EF4-FFF2-40B4-BE49-F238E27FC236}">
                  <a16:creationId xmlns:a16="http://schemas.microsoft.com/office/drawing/2014/main" id="{969AB97A-EE96-88D7-AE0B-0471FE5132FF}"/>
                </a:ext>
              </a:extLst>
            </p:cNvPr>
            <p:cNvSpPr/>
            <p:nvPr userDrawn="1"/>
          </p:nvSpPr>
          <p:spPr>
            <a:xfrm>
              <a:off x="9420314" y="3214519"/>
              <a:ext cx="0" cy="720449"/>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15" name="object 22">
              <a:extLst>
                <a:ext uri="{FF2B5EF4-FFF2-40B4-BE49-F238E27FC236}">
                  <a16:creationId xmlns:a16="http://schemas.microsoft.com/office/drawing/2014/main" id="{336968A2-941A-AFF5-AD16-5EF2C17CE49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16" name="object 23">
              <a:extLst>
                <a:ext uri="{FF2B5EF4-FFF2-40B4-BE49-F238E27FC236}">
                  <a16:creationId xmlns:a16="http://schemas.microsoft.com/office/drawing/2014/main" id="{7033909A-B3D1-0538-C916-1CF43E4E8519}"/>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17" name="object 24">
              <a:extLst>
                <a:ext uri="{FF2B5EF4-FFF2-40B4-BE49-F238E27FC236}">
                  <a16:creationId xmlns:a16="http://schemas.microsoft.com/office/drawing/2014/main" id="{34987EDB-4BAA-27D0-7059-16824A0849A0}"/>
                </a:ext>
              </a:extLst>
            </p:cNvPr>
            <p:cNvSpPr/>
            <p:nvPr userDrawn="1"/>
          </p:nvSpPr>
          <p:spPr>
            <a:xfrm>
              <a:off x="10868240" y="2607753"/>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18" name="object 25">
              <a:extLst>
                <a:ext uri="{FF2B5EF4-FFF2-40B4-BE49-F238E27FC236}">
                  <a16:creationId xmlns:a16="http://schemas.microsoft.com/office/drawing/2014/main" id="{04D5CE76-6E36-67CB-0BAB-4D76DB49D57D}"/>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19" name="object 26">
              <a:extLst>
                <a:ext uri="{FF2B5EF4-FFF2-40B4-BE49-F238E27FC236}">
                  <a16:creationId xmlns:a16="http://schemas.microsoft.com/office/drawing/2014/main" id="{DD537BD6-953F-8224-3587-EF202522E90D}"/>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20" name="object 27">
              <a:extLst>
                <a:ext uri="{FF2B5EF4-FFF2-40B4-BE49-F238E27FC236}">
                  <a16:creationId xmlns:a16="http://schemas.microsoft.com/office/drawing/2014/main" id="{5C3872FD-2181-19EE-E157-ECD0F68BE03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21" name="object 28">
              <a:extLst>
                <a:ext uri="{FF2B5EF4-FFF2-40B4-BE49-F238E27FC236}">
                  <a16:creationId xmlns:a16="http://schemas.microsoft.com/office/drawing/2014/main" id="{1FDF0F6A-6C15-29FF-1017-1209A0441EFC}"/>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182102" y="2641887"/>
            <a:ext cx="3207418" cy="1544351"/>
          </a:xfrm>
        </p:spPr>
        <p:txBody>
          <a:bodyPr anchor="ctr" anchorCtr="0">
            <a:normAutofit/>
          </a:bodyPr>
          <a:lstStyle>
            <a:lvl1pPr marL="0" indent="0" algn="ctr">
              <a:buNone/>
              <a:defRPr sz="2000" b="1" spc="300">
                <a:solidFill>
                  <a:schemeClr val="bg1"/>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878060" y="4930814"/>
            <a:ext cx="4322322"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878060" y="1927186"/>
            <a:ext cx="4322321"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1038231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 2">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bg1"/>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978776" y="4930814"/>
            <a:ext cx="2961174"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978777" y="1927186"/>
            <a:ext cx="2961172" cy="2862263"/>
          </a:xfrm>
          <a:solidFill>
            <a:schemeClr val="bg1"/>
          </a:solidFill>
        </p:spPr>
        <p:txBody>
          <a:bodyPr/>
          <a:lstStyle>
            <a:lvl1pPr marL="0" indent="0" algn="ctr">
              <a:buNone/>
              <a:defRPr>
                <a:solidFill>
                  <a:schemeClr val="accent2"/>
                </a:solidFill>
              </a:defRPr>
            </a:lvl1pPr>
          </a:lstStyle>
          <a:p>
            <a:r>
              <a:rPr lang="en-US" dirty="0"/>
              <a:t>CLICK TO ADD PICTURE</a:t>
            </a:r>
          </a:p>
        </p:txBody>
      </p:sp>
      <p:grpSp>
        <p:nvGrpSpPr>
          <p:cNvPr id="67" name="Group 66">
            <a:extLst>
              <a:ext uri="{FF2B5EF4-FFF2-40B4-BE49-F238E27FC236}">
                <a16:creationId xmlns:a16="http://schemas.microsoft.com/office/drawing/2014/main" id="{B348BFE6-6919-BD01-278F-D835DD9CD63A}"/>
              </a:ext>
            </a:extLst>
          </p:cNvPr>
          <p:cNvGrpSpPr/>
          <p:nvPr userDrawn="1"/>
        </p:nvGrpSpPr>
        <p:grpSpPr>
          <a:xfrm>
            <a:off x="670780" y="2509520"/>
            <a:ext cx="11118874" cy="1930400"/>
            <a:chOff x="670780" y="2509520"/>
            <a:chExt cx="11118874" cy="1930400"/>
          </a:xfrm>
        </p:grpSpPr>
        <p:sp>
          <p:nvSpPr>
            <p:cNvPr id="68" name="object 7">
              <a:extLst>
                <a:ext uri="{FF2B5EF4-FFF2-40B4-BE49-F238E27FC236}">
                  <a16:creationId xmlns:a16="http://schemas.microsoft.com/office/drawing/2014/main" id="{CADBFA9A-845A-5419-48A3-56B5E967B7EA}"/>
                </a:ext>
              </a:extLst>
            </p:cNvPr>
            <p:cNvSpPr/>
            <p:nvPr/>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69" name="object 8">
              <a:extLst>
                <a:ext uri="{FF2B5EF4-FFF2-40B4-BE49-F238E27FC236}">
                  <a16:creationId xmlns:a16="http://schemas.microsoft.com/office/drawing/2014/main" id="{08BCF02F-D9E7-A098-EC29-4E8C4D11B88F}"/>
                </a:ext>
              </a:extLst>
            </p:cNvPr>
            <p:cNvSpPr/>
            <p:nvPr/>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70" name="object 9">
              <a:extLst>
                <a:ext uri="{FF2B5EF4-FFF2-40B4-BE49-F238E27FC236}">
                  <a16:creationId xmlns:a16="http://schemas.microsoft.com/office/drawing/2014/main" id="{DC4F7991-71E8-9506-3BEC-435F1203936B}"/>
                </a:ext>
              </a:extLst>
            </p:cNvPr>
            <p:cNvSpPr/>
            <p:nvPr/>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71" name="object 12">
              <a:extLst>
                <a:ext uri="{FF2B5EF4-FFF2-40B4-BE49-F238E27FC236}">
                  <a16:creationId xmlns:a16="http://schemas.microsoft.com/office/drawing/2014/main" id="{00B2A59C-F654-C3B6-B5A4-5C6F52ECFE79}"/>
                </a:ext>
              </a:extLst>
            </p:cNvPr>
            <p:cNvSpPr/>
            <p:nvPr/>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72" name="object 14">
              <a:extLst>
                <a:ext uri="{FF2B5EF4-FFF2-40B4-BE49-F238E27FC236}">
                  <a16:creationId xmlns:a16="http://schemas.microsoft.com/office/drawing/2014/main" id="{ED365BD5-EADF-EE38-22F7-8665C7833482}"/>
                </a:ext>
              </a:extLst>
            </p:cNvPr>
            <p:cNvSpPr/>
            <p:nvPr/>
          </p:nvSpPr>
          <p:spPr>
            <a:xfrm>
              <a:off x="8245078"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73" name="object 18">
              <a:extLst>
                <a:ext uri="{FF2B5EF4-FFF2-40B4-BE49-F238E27FC236}">
                  <a16:creationId xmlns:a16="http://schemas.microsoft.com/office/drawing/2014/main" id="{3DE465F9-71DC-8C2A-0C68-C415CE0F848D}"/>
                </a:ext>
              </a:extLst>
            </p:cNvPr>
            <p:cNvSpPr/>
            <p:nvPr/>
          </p:nvSpPr>
          <p:spPr>
            <a:xfrm>
              <a:off x="8293787"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74" name="object 22">
              <a:extLst>
                <a:ext uri="{FF2B5EF4-FFF2-40B4-BE49-F238E27FC236}">
                  <a16:creationId xmlns:a16="http://schemas.microsoft.com/office/drawing/2014/main" id="{E527EF82-1F7F-4D96-EA9D-E5F132F48939}"/>
                </a:ext>
              </a:extLst>
            </p:cNvPr>
            <p:cNvSpPr/>
            <p:nvPr/>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75" name="object 23">
              <a:extLst>
                <a:ext uri="{FF2B5EF4-FFF2-40B4-BE49-F238E27FC236}">
                  <a16:creationId xmlns:a16="http://schemas.microsoft.com/office/drawing/2014/main" id="{B430D028-858D-3F7D-6935-4D420F2E4218}"/>
                </a:ext>
              </a:extLst>
            </p:cNvPr>
            <p:cNvSpPr/>
            <p:nvPr/>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76" name="object 25">
              <a:extLst>
                <a:ext uri="{FF2B5EF4-FFF2-40B4-BE49-F238E27FC236}">
                  <a16:creationId xmlns:a16="http://schemas.microsoft.com/office/drawing/2014/main" id="{17ACD9CD-C7FB-52ED-BCE7-032C9676483C}"/>
                </a:ext>
              </a:extLst>
            </p:cNvPr>
            <p:cNvSpPr/>
            <p:nvPr/>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77" name="object 26">
              <a:extLst>
                <a:ext uri="{FF2B5EF4-FFF2-40B4-BE49-F238E27FC236}">
                  <a16:creationId xmlns:a16="http://schemas.microsoft.com/office/drawing/2014/main" id="{9A70B059-6F1F-92BE-0922-AD9BAE0B4DA9}"/>
                </a:ext>
              </a:extLst>
            </p:cNvPr>
            <p:cNvSpPr/>
            <p:nvPr/>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78" name="object 27">
              <a:extLst>
                <a:ext uri="{FF2B5EF4-FFF2-40B4-BE49-F238E27FC236}">
                  <a16:creationId xmlns:a16="http://schemas.microsoft.com/office/drawing/2014/main" id="{041E78A7-E8ED-E18D-694B-65D1C16AA7D5}"/>
                </a:ext>
              </a:extLst>
            </p:cNvPr>
            <p:cNvSpPr/>
            <p:nvPr/>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79" name="object 28">
              <a:extLst>
                <a:ext uri="{FF2B5EF4-FFF2-40B4-BE49-F238E27FC236}">
                  <a16:creationId xmlns:a16="http://schemas.microsoft.com/office/drawing/2014/main" id="{7AE90305-A38E-C8F9-59DF-43416E7C19CF}"/>
                </a:ext>
              </a:extLst>
            </p:cNvPr>
            <p:cNvSpPr/>
            <p:nvPr/>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84" name="Text Placeholder 23">
            <a:extLst>
              <a:ext uri="{FF2B5EF4-FFF2-40B4-BE49-F238E27FC236}">
                <a16:creationId xmlns:a16="http://schemas.microsoft.com/office/drawing/2014/main" id="{EBCB726A-070B-8445-B7FB-C1E621CFF9BF}"/>
              </a:ext>
            </a:extLst>
          </p:cNvPr>
          <p:cNvSpPr>
            <a:spLocks noGrp="1"/>
          </p:cNvSpPr>
          <p:nvPr>
            <p:ph type="body" sz="quarter" idx="16" hasCustomPrompt="1"/>
          </p:nvPr>
        </p:nvSpPr>
        <p:spPr>
          <a:xfrm>
            <a:off x="8532204" y="4930814"/>
            <a:ext cx="2961174"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85" name="Picture Placeholder 26">
            <a:extLst>
              <a:ext uri="{FF2B5EF4-FFF2-40B4-BE49-F238E27FC236}">
                <a16:creationId xmlns:a16="http://schemas.microsoft.com/office/drawing/2014/main" id="{8965D58A-ED43-6CCC-EAB3-28E73C46487D}"/>
              </a:ext>
            </a:extLst>
          </p:cNvPr>
          <p:cNvSpPr>
            <a:spLocks noGrp="1"/>
          </p:cNvSpPr>
          <p:nvPr>
            <p:ph type="pic" sz="quarter" idx="17" hasCustomPrompt="1"/>
          </p:nvPr>
        </p:nvSpPr>
        <p:spPr>
          <a:xfrm>
            <a:off x="8532205" y="1927186"/>
            <a:ext cx="2961172"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324251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tion 3">
    <p:bg>
      <p:bgPr>
        <a:gradFill>
          <a:gsLst>
            <a:gs pos="0">
              <a:schemeClr val="tx2"/>
            </a:gs>
            <a:gs pos="100000">
              <a:schemeClr val="accent2"/>
            </a:gs>
          </a:gsLst>
          <a:lin ang="5400000" scaled="1"/>
        </a:gra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bg1"/>
                </a:solidFill>
              </a:defRPr>
            </a:lvl1pPr>
          </a:lstStyle>
          <a:p>
            <a:fld id="{F732C732-AAC8-F547-A38C-3ADCCEC237B4}" type="slidenum">
              <a:rPr lang="en-US" smtClean="0"/>
              <a:pPr/>
              <a:t>‹#›</a:t>
            </a:fld>
            <a:endParaRPr lang="en-US" dirty="0"/>
          </a:p>
        </p:txBody>
      </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234081" y="2641887"/>
            <a:ext cx="3103460" cy="1544351"/>
          </a:xfrm>
        </p:spPr>
        <p:txBody>
          <a:bodyPr anchor="ctr" anchorCtr="0">
            <a:normAutofit/>
          </a:bodyPr>
          <a:lstStyle>
            <a:lvl1pPr marL="0" indent="0" algn="ctr">
              <a:buNone/>
              <a:defRPr sz="2000" b="1" spc="300">
                <a:solidFill>
                  <a:schemeClr val="bg1"/>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732886" y="4930814"/>
            <a:ext cx="1966560"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732886" y="1927186"/>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
        <p:nvSpPr>
          <p:cNvPr id="37" name="Text Placeholder 23">
            <a:extLst>
              <a:ext uri="{FF2B5EF4-FFF2-40B4-BE49-F238E27FC236}">
                <a16:creationId xmlns:a16="http://schemas.microsoft.com/office/drawing/2014/main" id="{0E6DD673-63FB-28C3-ABC6-D72F6F89C5D8}"/>
              </a:ext>
            </a:extLst>
          </p:cNvPr>
          <p:cNvSpPr>
            <a:spLocks noGrp="1"/>
          </p:cNvSpPr>
          <p:nvPr>
            <p:ph type="body" sz="quarter" idx="16" hasCustomPrompt="1"/>
          </p:nvPr>
        </p:nvSpPr>
        <p:spPr>
          <a:xfrm>
            <a:off x="7187417" y="4930814"/>
            <a:ext cx="1966560"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38" name="Picture Placeholder 26">
            <a:extLst>
              <a:ext uri="{FF2B5EF4-FFF2-40B4-BE49-F238E27FC236}">
                <a16:creationId xmlns:a16="http://schemas.microsoft.com/office/drawing/2014/main" id="{2F8E293A-E74E-584F-E5A1-CA17EFAA4875}"/>
              </a:ext>
            </a:extLst>
          </p:cNvPr>
          <p:cNvSpPr>
            <a:spLocks noGrp="1"/>
          </p:cNvSpPr>
          <p:nvPr>
            <p:ph type="pic" sz="quarter" idx="17" hasCustomPrompt="1"/>
          </p:nvPr>
        </p:nvSpPr>
        <p:spPr>
          <a:xfrm>
            <a:off x="7187417" y="1927186"/>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grpSp>
        <p:nvGrpSpPr>
          <p:cNvPr id="2" name="Group 1">
            <a:extLst>
              <a:ext uri="{FF2B5EF4-FFF2-40B4-BE49-F238E27FC236}">
                <a16:creationId xmlns:a16="http://schemas.microsoft.com/office/drawing/2014/main" id="{79C70629-D369-2791-EA7E-B6A57496162B}"/>
              </a:ext>
            </a:extLst>
          </p:cNvPr>
          <p:cNvGrpSpPr/>
          <p:nvPr userDrawn="1"/>
        </p:nvGrpSpPr>
        <p:grpSpPr>
          <a:xfrm>
            <a:off x="97536" y="2294468"/>
            <a:ext cx="11692128" cy="1966450"/>
            <a:chOff x="97536" y="2294468"/>
            <a:chExt cx="11692128" cy="1966450"/>
          </a:xfrm>
        </p:grpSpPr>
        <p:sp>
          <p:nvSpPr>
            <p:cNvPr id="39" name="object 7">
              <a:extLst>
                <a:ext uri="{FF2B5EF4-FFF2-40B4-BE49-F238E27FC236}">
                  <a16:creationId xmlns:a16="http://schemas.microsoft.com/office/drawing/2014/main" id="{27998413-F1E0-CE68-13C8-E65B89F31683}"/>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40" name="object 8">
              <a:extLst>
                <a:ext uri="{FF2B5EF4-FFF2-40B4-BE49-F238E27FC236}">
                  <a16:creationId xmlns:a16="http://schemas.microsoft.com/office/drawing/2014/main" id="{3EF96E47-BF26-6C8D-B25B-BCA098A19C35}"/>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41" name="object 9">
              <a:extLst>
                <a:ext uri="{FF2B5EF4-FFF2-40B4-BE49-F238E27FC236}">
                  <a16:creationId xmlns:a16="http://schemas.microsoft.com/office/drawing/2014/main" id="{993A52F2-CBFE-8F8A-884F-1EAE6DBCE421}"/>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42" name="object 12">
              <a:extLst>
                <a:ext uri="{FF2B5EF4-FFF2-40B4-BE49-F238E27FC236}">
                  <a16:creationId xmlns:a16="http://schemas.microsoft.com/office/drawing/2014/main" id="{C103BD2B-9723-DBAB-1CCA-2F67C10C913F}"/>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43" name="object 22">
              <a:extLst>
                <a:ext uri="{FF2B5EF4-FFF2-40B4-BE49-F238E27FC236}">
                  <a16:creationId xmlns:a16="http://schemas.microsoft.com/office/drawing/2014/main" id="{A731C77F-7B95-F75C-EA78-C1AEECBCEB07}"/>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44" name="object 23">
              <a:extLst>
                <a:ext uri="{FF2B5EF4-FFF2-40B4-BE49-F238E27FC236}">
                  <a16:creationId xmlns:a16="http://schemas.microsoft.com/office/drawing/2014/main" id="{00CF1C29-B39C-4571-893E-E68F3FF2E57D}"/>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45" name="object 25">
              <a:extLst>
                <a:ext uri="{FF2B5EF4-FFF2-40B4-BE49-F238E27FC236}">
                  <a16:creationId xmlns:a16="http://schemas.microsoft.com/office/drawing/2014/main" id="{E459EFB9-F9C4-005C-7ED4-E145C67BF28F}"/>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46" name="object 26">
              <a:extLst>
                <a:ext uri="{FF2B5EF4-FFF2-40B4-BE49-F238E27FC236}">
                  <a16:creationId xmlns:a16="http://schemas.microsoft.com/office/drawing/2014/main" id="{1D1C92D6-30FD-F34C-EBA8-9E5B1B48E35C}"/>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47" name="object 27">
              <a:extLst>
                <a:ext uri="{FF2B5EF4-FFF2-40B4-BE49-F238E27FC236}">
                  <a16:creationId xmlns:a16="http://schemas.microsoft.com/office/drawing/2014/main" id="{A7DB6DA7-60CA-BB6D-F488-C012A6E406E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latin typeface="Aptos" panose="020B0004020202020204" pitchFamily="34" charset="0"/>
              </a:endParaRPr>
            </a:p>
          </p:txBody>
        </p:sp>
        <p:sp>
          <p:nvSpPr>
            <p:cNvPr id="48" name="object 28">
              <a:extLst>
                <a:ext uri="{FF2B5EF4-FFF2-40B4-BE49-F238E27FC236}">
                  <a16:creationId xmlns:a16="http://schemas.microsoft.com/office/drawing/2014/main" id="{48504641-C1E4-99C6-FF23-9EBE92308BA9}"/>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49" name="object 7">
              <a:extLst>
                <a:ext uri="{FF2B5EF4-FFF2-40B4-BE49-F238E27FC236}">
                  <a16:creationId xmlns:a16="http://schemas.microsoft.com/office/drawing/2014/main" id="{3364A750-11A2-6EE8-7784-F847F92B7B1E}"/>
                </a:ext>
              </a:extLst>
            </p:cNvPr>
            <p:cNvSpPr/>
            <p:nvPr userDrawn="1"/>
          </p:nvSpPr>
          <p:spPr>
            <a:xfrm>
              <a:off x="331373" y="3177425"/>
              <a:ext cx="0" cy="1055264"/>
            </a:xfrm>
            <a:custGeom>
              <a:avLst/>
              <a:gdLst/>
              <a:ahLst/>
              <a:cxnLst/>
              <a:rect l="l" t="t" r="r" b="b"/>
              <a:pathLst>
                <a:path h="1367790">
                  <a:moveTo>
                    <a:pt x="0" y="1367591"/>
                  </a:moveTo>
                  <a:lnTo>
                    <a:pt x="0" y="0"/>
                  </a:lnTo>
                </a:path>
              </a:pathLst>
            </a:custGeom>
            <a:ln w="38700">
              <a:solidFill>
                <a:schemeClr val="accent1"/>
              </a:solidFill>
            </a:ln>
          </p:spPr>
          <p:txBody>
            <a:bodyPr wrap="square" lIns="0" tIns="0" rIns="0" bIns="0" rtlCol="0"/>
            <a:lstStyle/>
            <a:p>
              <a:endParaRPr>
                <a:latin typeface="Aptos" panose="020B0004020202020204" pitchFamily="34" charset="0"/>
              </a:endParaRPr>
            </a:p>
          </p:txBody>
        </p:sp>
        <p:sp>
          <p:nvSpPr>
            <p:cNvPr id="50" name="object 10">
              <a:extLst>
                <a:ext uri="{FF2B5EF4-FFF2-40B4-BE49-F238E27FC236}">
                  <a16:creationId xmlns:a16="http://schemas.microsoft.com/office/drawing/2014/main" id="{F2340691-1DB0-1E83-AE38-425DA9C8ABE3}"/>
                </a:ext>
              </a:extLst>
            </p:cNvPr>
            <p:cNvSpPr/>
            <p:nvPr userDrawn="1"/>
          </p:nvSpPr>
          <p:spPr>
            <a:xfrm>
              <a:off x="442416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51" name="object 11">
              <a:extLst>
                <a:ext uri="{FF2B5EF4-FFF2-40B4-BE49-F238E27FC236}">
                  <a16:creationId xmlns:a16="http://schemas.microsoft.com/office/drawing/2014/main" id="{6F4F94A7-AE72-8A1A-6A31-ACF4513E169C}"/>
                </a:ext>
              </a:extLst>
            </p:cNvPr>
            <p:cNvSpPr/>
            <p:nvPr userDrawn="1"/>
          </p:nvSpPr>
          <p:spPr>
            <a:xfrm>
              <a:off x="11706412" y="3177425"/>
              <a:ext cx="0" cy="1055264"/>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latin typeface="Aptos" panose="020B0004020202020204" pitchFamily="34" charset="0"/>
              </a:endParaRPr>
            </a:p>
          </p:txBody>
        </p:sp>
        <p:sp>
          <p:nvSpPr>
            <p:cNvPr id="52" name="object 13">
              <a:extLst>
                <a:ext uri="{FF2B5EF4-FFF2-40B4-BE49-F238E27FC236}">
                  <a16:creationId xmlns:a16="http://schemas.microsoft.com/office/drawing/2014/main" id="{46BBDD50-67ED-AB73-9A1C-61EC8909BF1D}"/>
                </a:ext>
              </a:extLst>
            </p:cNvPr>
            <p:cNvSpPr/>
            <p:nvPr userDrawn="1"/>
          </p:nvSpPr>
          <p:spPr>
            <a:xfrm>
              <a:off x="6814358" y="3205654"/>
              <a:ext cx="0" cy="1055264"/>
            </a:xfrm>
            <a:custGeom>
              <a:avLst/>
              <a:gdLst/>
              <a:ahLst/>
              <a:cxnLst/>
              <a:rect l="l" t="t" r="r" b="b"/>
              <a:pathLst>
                <a:path h="1367790">
                  <a:moveTo>
                    <a:pt x="0" y="1367591"/>
                  </a:moveTo>
                  <a:lnTo>
                    <a:pt x="0" y="0"/>
                  </a:lnTo>
                </a:path>
              </a:pathLst>
            </a:custGeom>
            <a:ln w="18460">
              <a:solidFill>
                <a:schemeClr val="accent1"/>
              </a:solidFill>
            </a:ln>
          </p:spPr>
          <p:txBody>
            <a:bodyPr wrap="square" lIns="0" tIns="0" rIns="0" bIns="0" rtlCol="0"/>
            <a:lstStyle/>
            <a:p>
              <a:endParaRPr>
                <a:latin typeface="Aptos" panose="020B0004020202020204" pitchFamily="34" charset="0"/>
              </a:endParaRPr>
            </a:p>
          </p:txBody>
        </p:sp>
        <p:sp>
          <p:nvSpPr>
            <p:cNvPr id="53" name="object 14">
              <a:extLst>
                <a:ext uri="{FF2B5EF4-FFF2-40B4-BE49-F238E27FC236}">
                  <a16:creationId xmlns:a16="http://schemas.microsoft.com/office/drawing/2014/main" id="{45044916-44DF-AD7A-7F2B-EC4C6C485EBC}"/>
                </a:ext>
              </a:extLst>
            </p:cNvPr>
            <p:cNvSpPr/>
            <p:nvPr userDrawn="1"/>
          </p:nvSpPr>
          <p:spPr>
            <a:xfrm>
              <a:off x="9268180"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54" name="object 15">
              <a:extLst>
                <a:ext uri="{FF2B5EF4-FFF2-40B4-BE49-F238E27FC236}">
                  <a16:creationId xmlns:a16="http://schemas.microsoft.com/office/drawing/2014/main" id="{F743F31C-BC34-E9DD-560B-28E88889C60F}"/>
                </a:ext>
              </a:extLst>
            </p:cNvPr>
            <p:cNvSpPr/>
            <p:nvPr userDrawn="1"/>
          </p:nvSpPr>
          <p:spPr>
            <a:xfrm>
              <a:off x="4673701" y="3177425"/>
              <a:ext cx="0" cy="1055264"/>
            </a:xfrm>
            <a:custGeom>
              <a:avLst/>
              <a:gdLst/>
              <a:ahLst/>
              <a:cxnLst/>
              <a:rect l="l" t="t" r="r" b="b"/>
              <a:pathLst>
                <a:path h="1367790">
                  <a:moveTo>
                    <a:pt x="0" y="1367591"/>
                  </a:moveTo>
                  <a:lnTo>
                    <a:pt x="0" y="0"/>
                  </a:lnTo>
                </a:path>
              </a:pathLst>
            </a:custGeom>
            <a:ln w="13695">
              <a:solidFill>
                <a:schemeClr val="accent1"/>
              </a:solidFill>
            </a:ln>
          </p:spPr>
          <p:txBody>
            <a:bodyPr wrap="square" lIns="0" tIns="0" rIns="0" bIns="0" rtlCol="0"/>
            <a:lstStyle/>
            <a:p>
              <a:endParaRPr>
                <a:latin typeface="Aptos" panose="020B0004020202020204" pitchFamily="34" charset="0"/>
              </a:endParaRPr>
            </a:p>
          </p:txBody>
        </p:sp>
        <p:sp>
          <p:nvSpPr>
            <p:cNvPr id="55" name="object 16">
              <a:extLst>
                <a:ext uri="{FF2B5EF4-FFF2-40B4-BE49-F238E27FC236}">
                  <a16:creationId xmlns:a16="http://schemas.microsoft.com/office/drawing/2014/main" id="{3744547B-6226-00A8-74C1-68144267E4C1}"/>
                </a:ext>
              </a:extLst>
            </p:cNvPr>
            <p:cNvSpPr/>
            <p:nvPr userDrawn="1"/>
          </p:nvSpPr>
          <p:spPr>
            <a:xfrm>
              <a:off x="9613235" y="3177425"/>
              <a:ext cx="0" cy="1055264"/>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sp>
          <p:nvSpPr>
            <p:cNvPr id="56" name="object 17">
              <a:extLst>
                <a:ext uri="{FF2B5EF4-FFF2-40B4-BE49-F238E27FC236}">
                  <a16:creationId xmlns:a16="http://schemas.microsoft.com/office/drawing/2014/main" id="{84F9E06D-00AD-E6F3-B7D2-B508F8158B0D}"/>
                </a:ext>
              </a:extLst>
            </p:cNvPr>
            <p:cNvSpPr/>
            <p:nvPr userDrawn="1"/>
          </p:nvSpPr>
          <p:spPr>
            <a:xfrm>
              <a:off x="9672975" y="2490794"/>
              <a:ext cx="0" cy="1055264"/>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latin typeface="Aptos" panose="020B0004020202020204" pitchFamily="34" charset="0"/>
              </a:endParaRPr>
            </a:p>
          </p:txBody>
        </p:sp>
        <p:sp>
          <p:nvSpPr>
            <p:cNvPr id="57" name="object 18">
              <a:extLst>
                <a:ext uri="{FF2B5EF4-FFF2-40B4-BE49-F238E27FC236}">
                  <a16:creationId xmlns:a16="http://schemas.microsoft.com/office/drawing/2014/main" id="{83D8CF83-23B8-AB7E-5A8A-A2A6B16FB7A0}"/>
                </a:ext>
              </a:extLst>
            </p:cNvPr>
            <p:cNvSpPr/>
            <p:nvPr userDrawn="1"/>
          </p:nvSpPr>
          <p:spPr>
            <a:xfrm>
              <a:off x="9317951" y="2338621"/>
              <a:ext cx="0" cy="1055264"/>
            </a:xfrm>
            <a:custGeom>
              <a:avLst/>
              <a:gdLst/>
              <a:ahLst/>
              <a:cxnLst/>
              <a:rect l="l" t="t" r="r" b="b"/>
              <a:pathLst>
                <a:path h="1367789">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58" name="object 19">
              <a:extLst>
                <a:ext uri="{FF2B5EF4-FFF2-40B4-BE49-F238E27FC236}">
                  <a16:creationId xmlns:a16="http://schemas.microsoft.com/office/drawing/2014/main" id="{83F37749-54C7-2E88-4141-A51C90362725}"/>
                </a:ext>
              </a:extLst>
            </p:cNvPr>
            <p:cNvSpPr/>
            <p:nvPr userDrawn="1"/>
          </p:nvSpPr>
          <p:spPr>
            <a:xfrm>
              <a:off x="7073213" y="3018348"/>
              <a:ext cx="0" cy="1055264"/>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latin typeface="Aptos" panose="020B0004020202020204" pitchFamily="34" charset="0"/>
              </a:endParaRPr>
            </a:p>
          </p:txBody>
        </p:sp>
        <p:sp>
          <p:nvSpPr>
            <p:cNvPr id="59" name="object 20">
              <a:extLst>
                <a:ext uri="{FF2B5EF4-FFF2-40B4-BE49-F238E27FC236}">
                  <a16:creationId xmlns:a16="http://schemas.microsoft.com/office/drawing/2014/main" id="{ECA7E0EE-B1C6-E183-0FA9-CDCDB509B13B}"/>
                </a:ext>
              </a:extLst>
            </p:cNvPr>
            <p:cNvSpPr/>
            <p:nvPr userDrawn="1"/>
          </p:nvSpPr>
          <p:spPr>
            <a:xfrm>
              <a:off x="6854601" y="2294468"/>
              <a:ext cx="0" cy="1055264"/>
            </a:xfrm>
            <a:custGeom>
              <a:avLst/>
              <a:gdLst/>
              <a:ahLst/>
              <a:cxnLst/>
              <a:rect l="l" t="t" r="r" b="b"/>
              <a:pathLst>
                <a:path h="1367789">
                  <a:moveTo>
                    <a:pt x="0" y="1367581"/>
                  </a:moveTo>
                  <a:lnTo>
                    <a:pt x="0" y="0"/>
                  </a:lnTo>
                </a:path>
              </a:pathLst>
            </a:custGeom>
            <a:ln w="26794">
              <a:solidFill>
                <a:schemeClr val="accent1"/>
              </a:solidFill>
            </a:ln>
          </p:spPr>
          <p:txBody>
            <a:bodyPr wrap="square" lIns="0" tIns="0" rIns="0" bIns="0" rtlCol="0"/>
            <a:lstStyle/>
            <a:p>
              <a:endParaRPr>
                <a:latin typeface="Aptos" panose="020B0004020202020204" pitchFamily="34" charset="0"/>
              </a:endParaRPr>
            </a:p>
          </p:txBody>
        </p:sp>
        <p:sp>
          <p:nvSpPr>
            <p:cNvPr id="60" name="object 22">
              <a:extLst>
                <a:ext uri="{FF2B5EF4-FFF2-40B4-BE49-F238E27FC236}">
                  <a16:creationId xmlns:a16="http://schemas.microsoft.com/office/drawing/2014/main" id="{AD2EFA70-80E4-F70E-A0D3-99677BD371B3}"/>
                </a:ext>
              </a:extLst>
            </p:cNvPr>
            <p:cNvSpPr/>
            <p:nvPr userDrawn="1"/>
          </p:nvSpPr>
          <p:spPr>
            <a:xfrm>
              <a:off x="4445413"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61" name="object 23">
              <a:extLst>
                <a:ext uri="{FF2B5EF4-FFF2-40B4-BE49-F238E27FC236}">
                  <a16:creationId xmlns:a16="http://schemas.microsoft.com/office/drawing/2014/main" id="{D38DDB28-A385-1F43-171D-DBEB3C3384D6}"/>
                </a:ext>
              </a:extLst>
            </p:cNvPr>
            <p:cNvSpPr/>
            <p:nvPr userDrawn="1"/>
          </p:nvSpPr>
          <p:spPr>
            <a:xfrm>
              <a:off x="11789664" y="2338621"/>
              <a:ext cx="0" cy="1055264"/>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latin typeface="Aptos" panose="020B0004020202020204" pitchFamily="34" charset="0"/>
              </a:endParaRPr>
            </a:p>
          </p:txBody>
        </p:sp>
        <p:sp>
          <p:nvSpPr>
            <p:cNvPr id="62" name="object 25">
              <a:extLst>
                <a:ext uri="{FF2B5EF4-FFF2-40B4-BE49-F238E27FC236}">
                  <a16:creationId xmlns:a16="http://schemas.microsoft.com/office/drawing/2014/main" id="{A6E601F9-DC94-BEE7-26DC-507809F3DA86}"/>
                </a:ext>
              </a:extLst>
            </p:cNvPr>
            <p:cNvSpPr/>
            <p:nvPr userDrawn="1"/>
          </p:nvSpPr>
          <p:spPr>
            <a:xfrm>
              <a:off x="97536" y="3177425"/>
              <a:ext cx="0" cy="1055264"/>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latin typeface="Aptos" panose="020B0004020202020204" pitchFamily="34" charset="0"/>
              </a:endParaRPr>
            </a:p>
          </p:txBody>
        </p:sp>
        <p:sp>
          <p:nvSpPr>
            <p:cNvPr id="63" name="object 26">
              <a:extLst>
                <a:ext uri="{FF2B5EF4-FFF2-40B4-BE49-F238E27FC236}">
                  <a16:creationId xmlns:a16="http://schemas.microsoft.com/office/drawing/2014/main" id="{CD8679CB-B964-2ACB-FEAD-48CC1F736442}"/>
                </a:ext>
              </a:extLst>
            </p:cNvPr>
            <p:cNvSpPr/>
            <p:nvPr userDrawn="1"/>
          </p:nvSpPr>
          <p:spPr>
            <a:xfrm>
              <a:off x="97537" y="2338621"/>
              <a:ext cx="0" cy="1055264"/>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latin typeface="Aptos" panose="020B0004020202020204" pitchFamily="34" charset="0"/>
              </a:endParaRPr>
            </a:p>
          </p:txBody>
        </p:sp>
        <p:sp>
          <p:nvSpPr>
            <p:cNvPr id="64" name="object 28">
              <a:extLst>
                <a:ext uri="{FF2B5EF4-FFF2-40B4-BE49-F238E27FC236}">
                  <a16:creationId xmlns:a16="http://schemas.microsoft.com/office/drawing/2014/main" id="{DCF736C6-CB7E-4D62-8BDC-BD60702DD8EF}"/>
                </a:ext>
              </a:extLst>
            </p:cNvPr>
            <p:cNvSpPr/>
            <p:nvPr userDrawn="1"/>
          </p:nvSpPr>
          <p:spPr>
            <a:xfrm>
              <a:off x="345512" y="2338621"/>
              <a:ext cx="0" cy="1055264"/>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latin typeface="Aptos" panose="020B0004020202020204" pitchFamily="34" charset="0"/>
              </a:endParaRPr>
            </a:p>
          </p:txBody>
        </p:sp>
      </p:grpSp>
      <p:sp>
        <p:nvSpPr>
          <p:cNvPr id="65" name="Text Placeholder 23">
            <a:extLst>
              <a:ext uri="{FF2B5EF4-FFF2-40B4-BE49-F238E27FC236}">
                <a16:creationId xmlns:a16="http://schemas.microsoft.com/office/drawing/2014/main" id="{325FDA82-568E-B5BA-D8DE-6381FD0F75A1}"/>
              </a:ext>
            </a:extLst>
          </p:cNvPr>
          <p:cNvSpPr>
            <a:spLocks noGrp="1"/>
          </p:cNvSpPr>
          <p:nvPr>
            <p:ph type="body" sz="quarter" idx="18" hasCustomPrompt="1"/>
          </p:nvPr>
        </p:nvSpPr>
        <p:spPr>
          <a:xfrm>
            <a:off x="9520757" y="4909593"/>
            <a:ext cx="1966560" cy="1504709"/>
          </a:xfrm>
        </p:spPr>
        <p:txBody>
          <a:bodyPr anchor="t" anchorCtr="0">
            <a:normAutofit/>
          </a:bodyPr>
          <a:lstStyle>
            <a:lvl1pPr marL="0" indent="0" algn="ctr">
              <a:buNone/>
              <a:defRPr sz="1600" b="0" spc="0">
                <a:solidFill>
                  <a:schemeClr val="bg1"/>
                </a:solidFill>
              </a:defRPr>
            </a:lvl1pPr>
          </a:lstStyle>
          <a:p>
            <a:pPr lvl="0"/>
            <a:r>
              <a:rPr lang="en-US" dirty="0"/>
              <a:t>CLICK TO ADD TEXT</a:t>
            </a:r>
          </a:p>
        </p:txBody>
      </p:sp>
      <p:sp>
        <p:nvSpPr>
          <p:cNvPr id="66" name="Picture Placeholder 26">
            <a:extLst>
              <a:ext uri="{FF2B5EF4-FFF2-40B4-BE49-F238E27FC236}">
                <a16:creationId xmlns:a16="http://schemas.microsoft.com/office/drawing/2014/main" id="{CBA96C14-0107-2CD1-27AE-B7827898BA7C}"/>
              </a:ext>
            </a:extLst>
          </p:cNvPr>
          <p:cNvSpPr>
            <a:spLocks noGrp="1"/>
          </p:cNvSpPr>
          <p:nvPr>
            <p:ph type="pic" sz="quarter" idx="19" hasCustomPrompt="1"/>
          </p:nvPr>
        </p:nvSpPr>
        <p:spPr>
          <a:xfrm>
            <a:off x="9520757" y="1905965"/>
            <a:ext cx="1966559"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11869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tion 1-Light">
    <p:bg>
      <p:bgPr>
        <a:solidFill>
          <a:srgbClr val="FFFFFF"/>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D65819A0-0BE4-F386-18EC-B79CF6405BE6}"/>
              </a:ext>
            </a:extLst>
          </p:cNvPr>
          <p:cNvSpPr>
            <a:spLocks noGrp="1"/>
          </p:cNvSpPr>
          <p:nvPr>
            <p:ph type="sldNum" sz="quarter" idx="12"/>
          </p:nvPr>
        </p:nvSpPr>
        <p:spPr>
          <a:xfrm>
            <a:off x="9379350" y="6665348"/>
            <a:ext cx="2743200" cy="156045"/>
          </a:xfrm>
        </p:spPr>
        <p:txBody>
          <a:bodyPr lIns="0" tIns="0" rIns="0" bIns="0" anchor="b" anchorCtr="0"/>
          <a:lstStyle>
            <a:lvl1pPr>
              <a:defRPr sz="1000" b="1">
                <a:solidFill>
                  <a:schemeClr val="accent2"/>
                </a:solidFill>
              </a:defRPr>
            </a:lvl1pPr>
          </a:lstStyle>
          <a:p>
            <a:fld id="{F732C732-AAC8-F547-A38C-3ADCCEC237B4}" type="slidenum">
              <a:rPr lang="en-US" smtClean="0"/>
              <a:pPr/>
              <a:t>‹#›</a:t>
            </a:fld>
            <a:endParaRPr lang="en-US" dirty="0"/>
          </a:p>
        </p:txBody>
      </p:sp>
      <p:grpSp>
        <p:nvGrpSpPr>
          <p:cNvPr id="22" name="Group 21">
            <a:extLst>
              <a:ext uri="{FF2B5EF4-FFF2-40B4-BE49-F238E27FC236}">
                <a16:creationId xmlns:a16="http://schemas.microsoft.com/office/drawing/2014/main" id="{30569242-D45E-0458-53E4-C8E41289E89C}"/>
              </a:ext>
            </a:extLst>
          </p:cNvPr>
          <p:cNvGrpSpPr/>
          <p:nvPr userDrawn="1"/>
        </p:nvGrpSpPr>
        <p:grpSpPr>
          <a:xfrm>
            <a:off x="670780" y="2509520"/>
            <a:ext cx="11118874" cy="1930400"/>
            <a:chOff x="670780" y="2509520"/>
            <a:chExt cx="11118874" cy="1930400"/>
          </a:xfrm>
        </p:grpSpPr>
        <p:sp>
          <p:nvSpPr>
            <p:cNvPr id="2" name="object 7">
              <a:extLst>
                <a:ext uri="{FF2B5EF4-FFF2-40B4-BE49-F238E27FC236}">
                  <a16:creationId xmlns:a16="http://schemas.microsoft.com/office/drawing/2014/main" id="{5FCA8E8B-C129-0431-8ABD-0C522774C51B}"/>
                </a:ext>
              </a:extLst>
            </p:cNvPr>
            <p:cNvSpPr/>
            <p:nvPr userDrawn="1"/>
          </p:nvSpPr>
          <p:spPr>
            <a:xfrm>
              <a:off x="1151911" y="3323122"/>
              <a:ext cx="0" cy="863268"/>
            </a:xfrm>
            <a:custGeom>
              <a:avLst/>
              <a:gdLst/>
              <a:ahLst/>
              <a:cxnLst/>
              <a:rect l="l" t="t" r="r" b="b"/>
              <a:pathLst>
                <a:path h="1638934">
                  <a:moveTo>
                    <a:pt x="0" y="1638505"/>
                  </a:moveTo>
                  <a:lnTo>
                    <a:pt x="0" y="0"/>
                  </a:lnTo>
                </a:path>
              </a:pathLst>
            </a:custGeom>
            <a:ln w="38700">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3" name="object 8">
              <a:extLst>
                <a:ext uri="{FF2B5EF4-FFF2-40B4-BE49-F238E27FC236}">
                  <a16:creationId xmlns:a16="http://schemas.microsoft.com/office/drawing/2014/main" id="{F30DC871-E0CD-4566-872A-5240118B4413}"/>
                </a:ext>
              </a:extLst>
            </p:cNvPr>
            <p:cNvSpPr/>
            <p:nvPr userDrawn="1"/>
          </p:nvSpPr>
          <p:spPr>
            <a:xfrm>
              <a:off x="4401281" y="3323124"/>
              <a:ext cx="0" cy="611747"/>
            </a:xfrm>
            <a:custGeom>
              <a:avLst/>
              <a:gdLst/>
              <a:ahLst/>
              <a:cxnLst/>
              <a:rect l="l" t="t" r="r" b="b"/>
              <a:pathLst>
                <a:path h="1161415">
                  <a:moveTo>
                    <a:pt x="0" y="1161388"/>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4" name="object 9">
              <a:extLst>
                <a:ext uri="{FF2B5EF4-FFF2-40B4-BE49-F238E27FC236}">
                  <a16:creationId xmlns:a16="http://schemas.microsoft.com/office/drawing/2014/main" id="{7BD87A44-25A8-3FE2-A77E-4FE12BF5B2F9}"/>
                </a:ext>
              </a:extLst>
            </p:cNvPr>
            <p:cNvSpPr/>
            <p:nvPr userDrawn="1"/>
          </p:nvSpPr>
          <p:spPr>
            <a:xfrm>
              <a:off x="4658158" y="3323122"/>
              <a:ext cx="0" cy="918456"/>
            </a:xfrm>
            <a:custGeom>
              <a:avLst/>
              <a:gdLst/>
              <a:ahLst/>
              <a:cxnLst/>
              <a:rect l="l" t="t" r="r" b="b"/>
              <a:pathLst>
                <a:path h="1743709">
                  <a:moveTo>
                    <a:pt x="0" y="1743213"/>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5" name="object 10">
              <a:extLst>
                <a:ext uri="{FF2B5EF4-FFF2-40B4-BE49-F238E27FC236}">
                  <a16:creationId xmlns:a16="http://schemas.microsoft.com/office/drawing/2014/main" id="{63F974E3-D4DB-DA15-0C20-5A0714965DB5}"/>
                </a:ext>
              </a:extLst>
            </p:cNvPr>
            <p:cNvSpPr/>
            <p:nvPr userDrawn="1"/>
          </p:nvSpPr>
          <p:spPr>
            <a:xfrm>
              <a:off x="10837171"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6" name="object 12">
              <a:extLst>
                <a:ext uri="{FF2B5EF4-FFF2-40B4-BE49-F238E27FC236}">
                  <a16:creationId xmlns:a16="http://schemas.microsoft.com/office/drawing/2014/main" id="{D756A3F2-D877-846D-A593-16E377F8324D}"/>
                </a:ext>
              </a:extLst>
            </p:cNvPr>
            <p:cNvSpPr/>
            <p:nvPr userDrawn="1"/>
          </p:nvSpPr>
          <p:spPr>
            <a:xfrm>
              <a:off x="11708180" y="3323123"/>
              <a:ext cx="0" cy="720449"/>
            </a:xfrm>
            <a:custGeom>
              <a:avLst/>
              <a:gdLst/>
              <a:ahLst/>
              <a:cxnLst/>
              <a:rect l="l" t="t" r="r" b="b"/>
              <a:pathLst>
                <a:path h="1367790">
                  <a:moveTo>
                    <a:pt x="0" y="1367591"/>
                  </a:moveTo>
                  <a:lnTo>
                    <a:pt x="0" y="0"/>
                  </a:lnTo>
                </a:path>
              </a:pathLst>
            </a:custGeom>
            <a:ln w="3393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7" name="object 14">
              <a:extLst>
                <a:ext uri="{FF2B5EF4-FFF2-40B4-BE49-F238E27FC236}">
                  <a16:creationId xmlns:a16="http://schemas.microsoft.com/office/drawing/2014/main" id="{F23B75A6-2E04-C228-4CD9-44238BBC1FEC}"/>
                </a:ext>
              </a:extLst>
            </p:cNvPr>
            <p:cNvSpPr/>
            <p:nvPr userDrawn="1"/>
          </p:nvSpPr>
          <p:spPr>
            <a:xfrm>
              <a:off x="9640244" y="3323123"/>
              <a:ext cx="0" cy="1116797"/>
            </a:xfrm>
            <a:custGeom>
              <a:avLst/>
              <a:gdLst/>
              <a:ahLst/>
              <a:cxnLst/>
              <a:rect l="l" t="t" r="r" b="b"/>
              <a:pathLst>
                <a:path h="2120265">
                  <a:moveTo>
                    <a:pt x="0" y="2120165"/>
                  </a:moveTo>
                  <a:lnTo>
                    <a:pt x="0" y="0"/>
                  </a:lnTo>
                </a:path>
              </a:pathLst>
            </a:custGeom>
            <a:ln w="1369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1" name="object 16">
              <a:extLst>
                <a:ext uri="{FF2B5EF4-FFF2-40B4-BE49-F238E27FC236}">
                  <a16:creationId xmlns:a16="http://schemas.microsoft.com/office/drawing/2014/main" id="{463A6416-30BB-EC41-7A78-AC40DAC7089A}"/>
                </a:ext>
              </a:extLst>
            </p:cNvPr>
            <p:cNvSpPr/>
            <p:nvPr userDrawn="1"/>
          </p:nvSpPr>
          <p:spPr>
            <a:xfrm>
              <a:off x="10227535" y="3323123"/>
              <a:ext cx="0" cy="720449"/>
            </a:xfrm>
            <a:custGeom>
              <a:avLst/>
              <a:gdLst/>
              <a:ahLst/>
              <a:cxnLst/>
              <a:rect l="l" t="t" r="r" b="b"/>
              <a:pathLst>
                <a:path h="1367790">
                  <a:moveTo>
                    <a:pt x="0" y="136759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2" name="object 17">
              <a:extLst>
                <a:ext uri="{FF2B5EF4-FFF2-40B4-BE49-F238E27FC236}">
                  <a16:creationId xmlns:a16="http://schemas.microsoft.com/office/drawing/2014/main" id="{22B1FDEE-F634-E3DE-638E-ECB7D7A6DB68}"/>
                </a:ext>
              </a:extLst>
            </p:cNvPr>
            <p:cNvSpPr/>
            <p:nvPr userDrawn="1"/>
          </p:nvSpPr>
          <p:spPr>
            <a:xfrm>
              <a:off x="10286000" y="2854347"/>
              <a:ext cx="0" cy="720449"/>
            </a:xfrm>
            <a:custGeom>
              <a:avLst/>
              <a:gdLst/>
              <a:ahLst/>
              <a:cxnLst/>
              <a:rect l="l" t="t" r="r" b="b"/>
              <a:pathLst>
                <a:path h="1367789">
                  <a:moveTo>
                    <a:pt x="0" y="1367581"/>
                  </a:moveTo>
                  <a:lnTo>
                    <a:pt x="0" y="0"/>
                  </a:lnTo>
                </a:path>
              </a:pathLst>
            </a:custGeom>
            <a:ln w="37506">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3" name="object 18">
              <a:extLst>
                <a:ext uri="{FF2B5EF4-FFF2-40B4-BE49-F238E27FC236}">
                  <a16:creationId xmlns:a16="http://schemas.microsoft.com/office/drawing/2014/main" id="{2507B25E-0EB2-3A17-88F4-6F7D700C99B9}"/>
                </a:ext>
              </a:extLst>
            </p:cNvPr>
            <p:cNvSpPr/>
            <p:nvPr userDrawn="1"/>
          </p:nvSpPr>
          <p:spPr>
            <a:xfrm>
              <a:off x="9688953" y="2509520"/>
              <a:ext cx="0" cy="961603"/>
            </a:xfrm>
            <a:custGeom>
              <a:avLst/>
              <a:gdLst/>
              <a:ahLst/>
              <a:cxnLst/>
              <a:rect l="l" t="t" r="r" b="b"/>
              <a:pathLst>
                <a:path h="1825625">
                  <a:moveTo>
                    <a:pt x="0" y="1825002"/>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4" name="object 19">
              <a:extLst>
                <a:ext uri="{FF2B5EF4-FFF2-40B4-BE49-F238E27FC236}">
                  <a16:creationId xmlns:a16="http://schemas.microsoft.com/office/drawing/2014/main" id="{969AB97A-EE96-88D7-AE0B-0471FE5132FF}"/>
                </a:ext>
              </a:extLst>
            </p:cNvPr>
            <p:cNvSpPr/>
            <p:nvPr userDrawn="1"/>
          </p:nvSpPr>
          <p:spPr>
            <a:xfrm>
              <a:off x="9420314" y="3214519"/>
              <a:ext cx="0" cy="720449"/>
            </a:xfrm>
            <a:custGeom>
              <a:avLst/>
              <a:gdLst/>
              <a:ahLst/>
              <a:cxnLst/>
              <a:rect l="l" t="t" r="r" b="b"/>
              <a:pathLst>
                <a:path h="1367790">
                  <a:moveTo>
                    <a:pt x="0" y="1367581"/>
                  </a:moveTo>
                  <a:lnTo>
                    <a:pt x="0" y="0"/>
                  </a:lnTo>
                </a:path>
              </a:pathLst>
            </a:custGeom>
            <a:ln w="3274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5" name="object 22">
              <a:extLst>
                <a:ext uri="{FF2B5EF4-FFF2-40B4-BE49-F238E27FC236}">
                  <a16:creationId xmlns:a16="http://schemas.microsoft.com/office/drawing/2014/main" id="{336968A2-941A-AFF5-AD16-5EF2C17CE496}"/>
                </a:ext>
              </a:extLst>
            </p:cNvPr>
            <p:cNvSpPr/>
            <p:nvPr userDrawn="1"/>
          </p:nvSpPr>
          <p:spPr>
            <a:xfrm>
              <a:off x="11789654" y="2750455"/>
              <a:ext cx="0" cy="720449"/>
            </a:xfrm>
            <a:custGeom>
              <a:avLst/>
              <a:gdLst/>
              <a:ahLst/>
              <a:cxnLst/>
              <a:rect l="l" t="t" r="r" b="b"/>
              <a:pathLst>
                <a:path h="1367789">
                  <a:moveTo>
                    <a:pt x="0" y="1367581"/>
                  </a:moveTo>
                  <a:lnTo>
                    <a:pt x="0" y="0"/>
                  </a:lnTo>
                </a:path>
              </a:pathLst>
            </a:custGeom>
            <a:ln w="12502">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6" name="object 23">
              <a:extLst>
                <a:ext uri="{FF2B5EF4-FFF2-40B4-BE49-F238E27FC236}">
                  <a16:creationId xmlns:a16="http://schemas.microsoft.com/office/drawing/2014/main" id="{7033909A-B3D1-0538-C916-1CF43E4E8519}"/>
                </a:ext>
              </a:extLst>
            </p:cNvPr>
            <p:cNvSpPr/>
            <p:nvPr userDrawn="1"/>
          </p:nvSpPr>
          <p:spPr>
            <a:xfrm>
              <a:off x="4689226" y="2854346"/>
              <a:ext cx="0" cy="616764"/>
            </a:xfrm>
            <a:custGeom>
              <a:avLst/>
              <a:gdLst/>
              <a:ahLst/>
              <a:cxnLst/>
              <a:rect l="l" t="t" r="r" b="b"/>
              <a:pathLst>
                <a:path h="1170939">
                  <a:moveTo>
                    <a:pt x="0" y="117034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7" name="object 24">
              <a:extLst>
                <a:ext uri="{FF2B5EF4-FFF2-40B4-BE49-F238E27FC236}">
                  <a16:creationId xmlns:a16="http://schemas.microsoft.com/office/drawing/2014/main" id="{34987EDB-4BAA-27D0-7059-16824A0849A0}"/>
                </a:ext>
              </a:extLst>
            </p:cNvPr>
            <p:cNvSpPr/>
            <p:nvPr userDrawn="1"/>
          </p:nvSpPr>
          <p:spPr>
            <a:xfrm>
              <a:off x="10868240" y="2607753"/>
              <a:ext cx="0" cy="863268"/>
            </a:xfrm>
            <a:custGeom>
              <a:avLst/>
              <a:gdLst/>
              <a:ahLst/>
              <a:cxnLst/>
              <a:rect l="l" t="t" r="r" b="b"/>
              <a:pathLst>
                <a:path h="1638935">
                  <a:moveTo>
                    <a:pt x="0" y="1638505"/>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8" name="object 25">
              <a:extLst>
                <a:ext uri="{FF2B5EF4-FFF2-40B4-BE49-F238E27FC236}">
                  <a16:creationId xmlns:a16="http://schemas.microsoft.com/office/drawing/2014/main" id="{04D5CE76-6E36-67CB-0BAB-4D76DB49D57D}"/>
                </a:ext>
              </a:extLst>
            </p:cNvPr>
            <p:cNvSpPr/>
            <p:nvPr userDrawn="1"/>
          </p:nvSpPr>
          <p:spPr>
            <a:xfrm>
              <a:off x="670780" y="3323123"/>
              <a:ext cx="0" cy="720449"/>
            </a:xfrm>
            <a:custGeom>
              <a:avLst/>
              <a:gdLst/>
              <a:ahLst/>
              <a:cxnLst/>
              <a:rect l="l" t="t" r="r" b="b"/>
              <a:pathLst>
                <a:path h="1367790">
                  <a:moveTo>
                    <a:pt x="0" y="1367591"/>
                  </a:moveTo>
                  <a:lnTo>
                    <a:pt x="0" y="0"/>
                  </a:lnTo>
                </a:path>
              </a:pathLst>
            </a:custGeom>
            <a:ln w="36313">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19" name="object 26">
              <a:extLst>
                <a:ext uri="{FF2B5EF4-FFF2-40B4-BE49-F238E27FC236}">
                  <a16:creationId xmlns:a16="http://schemas.microsoft.com/office/drawing/2014/main" id="{DD537BD6-953F-8224-3587-EF202522E90D}"/>
                </a:ext>
              </a:extLst>
            </p:cNvPr>
            <p:cNvSpPr/>
            <p:nvPr userDrawn="1"/>
          </p:nvSpPr>
          <p:spPr>
            <a:xfrm>
              <a:off x="670781" y="2750455"/>
              <a:ext cx="0" cy="720449"/>
            </a:xfrm>
            <a:custGeom>
              <a:avLst/>
              <a:gdLst/>
              <a:ahLst/>
              <a:cxnLst/>
              <a:rect l="l" t="t" r="r" b="b"/>
              <a:pathLst>
                <a:path h="1367789">
                  <a:moveTo>
                    <a:pt x="0" y="1367581"/>
                  </a:moveTo>
                  <a:lnTo>
                    <a:pt x="0" y="0"/>
                  </a:lnTo>
                </a:path>
              </a:pathLst>
            </a:custGeom>
            <a:ln w="10125">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0" name="object 27">
              <a:extLst>
                <a:ext uri="{FF2B5EF4-FFF2-40B4-BE49-F238E27FC236}">
                  <a16:creationId xmlns:a16="http://schemas.microsoft.com/office/drawing/2014/main" id="{5C3872FD-2181-19EE-E157-ECD0F68BE035}"/>
                </a:ext>
              </a:extLst>
            </p:cNvPr>
            <p:cNvSpPr/>
            <p:nvPr userDrawn="1"/>
          </p:nvSpPr>
          <p:spPr>
            <a:xfrm>
              <a:off x="4438256" y="2641887"/>
              <a:ext cx="0" cy="829152"/>
            </a:xfrm>
            <a:custGeom>
              <a:avLst/>
              <a:gdLst/>
              <a:ahLst/>
              <a:cxnLst/>
              <a:rect l="l" t="t" r="r" b="b"/>
              <a:pathLst>
                <a:path h="1574164">
                  <a:moveTo>
                    <a:pt x="0" y="1573700"/>
                  </a:moveTo>
                  <a:lnTo>
                    <a:pt x="0" y="0"/>
                  </a:lnTo>
                </a:path>
              </a:pathLst>
            </a:custGeom>
            <a:ln w="8931">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sp>
          <p:nvSpPr>
            <p:cNvPr id="21" name="object 28">
              <a:extLst>
                <a:ext uri="{FF2B5EF4-FFF2-40B4-BE49-F238E27FC236}">
                  <a16:creationId xmlns:a16="http://schemas.microsoft.com/office/drawing/2014/main" id="{1FDF0F6A-6C15-29FF-1017-1209A0441EFC}"/>
                </a:ext>
              </a:extLst>
            </p:cNvPr>
            <p:cNvSpPr/>
            <p:nvPr userDrawn="1"/>
          </p:nvSpPr>
          <p:spPr>
            <a:xfrm>
              <a:off x="913462" y="2750455"/>
              <a:ext cx="0" cy="720449"/>
            </a:xfrm>
            <a:custGeom>
              <a:avLst/>
              <a:gdLst/>
              <a:ahLst/>
              <a:cxnLst/>
              <a:rect l="l" t="t" r="r" b="b"/>
              <a:pathLst>
                <a:path h="1367789">
                  <a:moveTo>
                    <a:pt x="0" y="1367581"/>
                  </a:moveTo>
                  <a:lnTo>
                    <a:pt x="0" y="0"/>
                  </a:lnTo>
                </a:path>
              </a:pathLst>
            </a:custGeom>
            <a:ln w="7737">
              <a:solidFill>
                <a:schemeClr val="accent1"/>
              </a:solidFill>
            </a:ln>
          </p:spPr>
          <p:txBody>
            <a:bodyPr wrap="square" lIns="0" tIns="0" rIns="0" bIns="0" rtlCol="0"/>
            <a:lstStyle/>
            <a:p>
              <a:endParaRPr>
                <a:solidFill>
                  <a:schemeClr val="accent2"/>
                </a:solidFill>
                <a:latin typeface="Aptos" panose="020B0004020202020204" pitchFamily="34" charset="0"/>
              </a:endParaRPr>
            </a:p>
          </p:txBody>
        </p:sp>
      </p:grpSp>
      <p:sp>
        <p:nvSpPr>
          <p:cNvPr id="24" name="Text Placeholder 23">
            <a:extLst>
              <a:ext uri="{FF2B5EF4-FFF2-40B4-BE49-F238E27FC236}">
                <a16:creationId xmlns:a16="http://schemas.microsoft.com/office/drawing/2014/main" id="{161E72F7-5135-75C9-A3F6-72703FEE22AB}"/>
              </a:ext>
            </a:extLst>
          </p:cNvPr>
          <p:cNvSpPr>
            <a:spLocks noGrp="1"/>
          </p:cNvSpPr>
          <p:nvPr>
            <p:ph type="body" sz="quarter" idx="13" hasCustomPrompt="1"/>
          </p:nvPr>
        </p:nvSpPr>
        <p:spPr>
          <a:xfrm>
            <a:off x="1182102" y="2641887"/>
            <a:ext cx="3207418" cy="1544351"/>
          </a:xfrm>
        </p:spPr>
        <p:txBody>
          <a:bodyPr anchor="ctr" anchorCtr="0">
            <a:normAutofit/>
          </a:bodyPr>
          <a:lstStyle>
            <a:lvl1pPr marL="0" indent="0" algn="ctr">
              <a:buNone/>
              <a:defRPr sz="2000" b="1" spc="300">
                <a:solidFill>
                  <a:schemeClr val="accent2"/>
                </a:solidFill>
              </a:defRPr>
            </a:lvl1pPr>
          </a:lstStyle>
          <a:p>
            <a:pPr lvl="0"/>
            <a:r>
              <a:rPr lang="en-US" dirty="0"/>
              <a:t>CLICK TO ADD TEXT</a:t>
            </a:r>
          </a:p>
        </p:txBody>
      </p:sp>
      <p:sp>
        <p:nvSpPr>
          <p:cNvPr id="25" name="Text Placeholder 23">
            <a:extLst>
              <a:ext uri="{FF2B5EF4-FFF2-40B4-BE49-F238E27FC236}">
                <a16:creationId xmlns:a16="http://schemas.microsoft.com/office/drawing/2014/main" id="{CD2B02F5-0934-14B7-FA65-1E36512B2AC0}"/>
              </a:ext>
            </a:extLst>
          </p:cNvPr>
          <p:cNvSpPr>
            <a:spLocks noGrp="1"/>
          </p:cNvSpPr>
          <p:nvPr>
            <p:ph type="body" sz="quarter" idx="14" hasCustomPrompt="1"/>
          </p:nvPr>
        </p:nvSpPr>
        <p:spPr>
          <a:xfrm>
            <a:off x="4878060" y="4930814"/>
            <a:ext cx="4322322" cy="1504709"/>
          </a:xfrm>
        </p:spPr>
        <p:txBody>
          <a:bodyPr anchor="t" anchorCtr="0">
            <a:normAutofit/>
          </a:bodyPr>
          <a:lstStyle>
            <a:lvl1pPr marL="0" indent="0" algn="ctr">
              <a:buNone/>
              <a:defRPr sz="1600" b="0" spc="0">
                <a:solidFill>
                  <a:schemeClr val="accent2"/>
                </a:solidFill>
              </a:defRPr>
            </a:lvl1pPr>
          </a:lstStyle>
          <a:p>
            <a:pPr lvl="0"/>
            <a:r>
              <a:rPr lang="en-US" dirty="0"/>
              <a:t>CLICK TO ADD TEXT</a:t>
            </a:r>
          </a:p>
        </p:txBody>
      </p:sp>
      <p:sp>
        <p:nvSpPr>
          <p:cNvPr id="27" name="Picture Placeholder 26">
            <a:extLst>
              <a:ext uri="{FF2B5EF4-FFF2-40B4-BE49-F238E27FC236}">
                <a16:creationId xmlns:a16="http://schemas.microsoft.com/office/drawing/2014/main" id="{34D831D3-E6E2-C75E-40D1-9ED63047560C}"/>
              </a:ext>
            </a:extLst>
          </p:cNvPr>
          <p:cNvSpPr>
            <a:spLocks noGrp="1"/>
          </p:cNvSpPr>
          <p:nvPr>
            <p:ph type="pic" sz="quarter" idx="15" hasCustomPrompt="1"/>
          </p:nvPr>
        </p:nvSpPr>
        <p:spPr>
          <a:xfrm>
            <a:off x="4878060" y="1927186"/>
            <a:ext cx="4322321" cy="2862263"/>
          </a:xfrm>
          <a:solidFill>
            <a:schemeClr val="bg1"/>
          </a:solidFill>
        </p:spPr>
        <p:txBody>
          <a:bodyPr/>
          <a:lstStyle>
            <a:lvl1pPr marL="0" indent="0" algn="ctr">
              <a:buNone/>
              <a:defRPr>
                <a:solidFill>
                  <a:schemeClr val="accent2"/>
                </a:solidFill>
              </a:defRPr>
            </a:lvl1pPr>
          </a:lstStyle>
          <a:p>
            <a:r>
              <a:rPr lang="en-US" dirty="0"/>
              <a:t>CLICK TO ADD PICTURE</a:t>
            </a:r>
          </a:p>
        </p:txBody>
      </p:sp>
    </p:spTree>
    <p:extLst>
      <p:ext uri="{BB962C8B-B14F-4D97-AF65-F5344CB8AC3E}">
        <p14:creationId xmlns:p14="http://schemas.microsoft.com/office/powerpoint/2010/main" val="422889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9964C-A942-64D2-CC30-15CB84D29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993E54A-B07C-2A05-D24E-CA1322F8A2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9DC39D-C3F2-91F4-BAC1-2404471E7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dirty="0"/>
          </a:p>
        </p:txBody>
      </p:sp>
      <p:sp>
        <p:nvSpPr>
          <p:cNvPr id="5" name="Footer Placeholder 4">
            <a:extLst>
              <a:ext uri="{FF2B5EF4-FFF2-40B4-BE49-F238E27FC236}">
                <a16:creationId xmlns:a16="http://schemas.microsoft.com/office/drawing/2014/main" id="{8A185EF3-CCCD-C179-D1D7-1817CBBAC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4DC65E6-E6FA-96F2-9510-B37389ED7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32C732-AAC8-F547-A38C-3ADCCEC237B4}" type="slidenum">
              <a:rPr lang="en-US" smtClean="0"/>
              <a:t>‹#›</a:t>
            </a:fld>
            <a:endParaRPr lang="en-US"/>
          </a:p>
        </p:txBody>
      </p:sp>
    </p:spTree>
    <p:extLst>
      <p:ext uri="{BB962C8B-B14F-4D97-AF65-F5344CB8AC3E}">
        <p14:creationId xmlns:p14="http://schemas.microsoft.com/office/powerpoint/2010/main" val="2901382812"/>
      </p:ext>
    </p:extLst>
  </p:cSld>
  <p:clrMap bg1="lt1" tx1="dk1" bg2="lt2" tx2="dk2" accent1="accent1" accent2="accent2" accent3="accent3" accent4="accent4" accent5="accent5" accent6="accent6" hlink="hlink" folHlink="folHlink"/>
  <p:sldLayoutIdLst>
    <p:sldLayoutId id="2147483666" r:id="rId1"/>
    <p:sldLayoutId id="2147483654" r:id="rId2"/>
    <p:sldLayoutId id="2147483669" r:id="rId3"/>
    <p:sldLayoutId id="2147483668" r:id="rId4"/>
    <p:sldLayoutId id="2147483670" r:id="rId5"/>
    <p:sldLayoutId id="2147483671" r:id="rId6"/>
    <p:sldLayoutId id="2147483672" r:id="rId7"/>
    <p:sldLayoutId id="2147483673" r:id="rId8"/>
    <p:sldLayoutId id="2147483674" r:id="rId9"/>
    <p:sldLayoutId id="2147483675" r:id="rId10"/>
    <p:sldLayoutId id="2147483676" r:id="rId11"/>
    <p:sldLayoutId id="2147483656" r:id="rId12"/>
    <p:sldLayoutId id="2147483677" r:id="rId13"/>
    <p:sldLayoutId id="2147483678" r:id="rId14"/>
    <p:sldLayoutId id="2147483679" r:id="rId15"/>
    <p:sldLayoutId id="2147483680" r:id="rId16"/>
    <p:sldLayoutId id="2147483681" r:id="rId17"/>
    <p:sldLayoutId id="2147483655" r:id="rId18"/>
    <p:sldLayoutId id="2147483657" r:id="rId19"/>
    <p:sldLayoutId id="2147483658" r:id="rId20"/>
    <p:sldLayoutId id="2147483664" r:id="rId21"/>
    <p:sldLayoutId id="2147483665" r:id="rId22"/>
    <p:sldLayoutId id="2147483682" r:id="rId23"/>
    <p:sldLayoutId id="2147483660" r:id="rId24"/>
    <p:sldLayoutId id="2147483663" r:id="rId2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3.xml"/><Relationship Id="rId5" Type="http://schemas.openxmlformats.org/officeDocument/2006/relationships/chart" Target="../charts/chart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chart" Target="../charts/chart10.xml"/><Relationship Id="rId4" Type="http://schemas.openxmlformats.org/officeDocument/2006/relationships/chart" Target="../charts/char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DF639E4-F02E-4DD3-0076-33FC49F54010}"/>
              </a:ext>
            </a:extLst>
          </p:cNvPr>
          <p:cNvSpPr>
            <a:spLocks noGrp="1"/>
          </p:cNvSpPr>
          <p:nvPr>
            <p:ph type="ctrTitle"/>
          </p:nvPr>
        </p:nvSpPr>
        <p:spPr/>
        <p:txBody>
          <a:bodyPr/>
          <a:lstStyle/>
          <a:p>
            <a:r>
              <a:rPr lang="en-US" dirty="0"/>
              <a:t>MOMENTUM</a:t>
            </a:r>
            <a:br>
              <a:rPr lang="en-US" dirty="0"/>
            </a:br>
            <a:r>
              <a:rPr lang="en-US" dirty="0"/>
              <a:t>POWER POINTS</a:t>
            </a:r>
          </a:p>
        </p:txBody>
      </p:sp>
      <p:sp>
        <p:nvSpPr>
          <p:cNvPr id="18" name="Text Placeholder 17">
            <a:extLst>
              <a:ext uri="{FF2B5EF4-FFF2-40B4-BE49-F238E27FC236}">
                <a16:creationId xmlns:a16="http://schemas.microsoft.com/office/drawing/2014/main" id="{83FBEA5C-E523-DCC3-CF33-C0D6270D0590}"/>
              </a:ext>
            </a:extLst>
          </p:cNvPr>
          <p:cNvSpPr>
            <a:spLocks noGrp="1"/>
          </p:cNvSpPr>
          <p:nvPr>
            <p:ph type="body" sz="quarter" idx="13"/>
          </p:nvPr>
        </p:nvSpPr>
        <p:spPr/>
        <p:txBody>
          <a:bodyPr/>
          <a:lstStyle/>
          <a:p>
            <a:r>
              <a:rPr lang="en-US" dirty="0"/>
              <a:t>FLORIDA</a:t>
            </a:r>
          </a:p>
        </p:txBody>
      </p:sp>
      <p:sp>
        <p:nvSpPr>
          <p:cNvPr id="19" name="Text Placeholder 18">
            <a:extLst>
              <a:ext uri="{FF2B5EF4-FFF2-40B4-BE49-F238E27FC236}">
                <a16:creationId xmlns:a16="http://schemas.microsoft.com/office/drawing/2014/main" id="{A04B03F6-D9D7-1EA1-2918-0D90864AB472}"/>
              </a:ext>
            </a:extLst>
          </p:cNvPr>
          <p:cNvSpPr>
            <a:spLocks noGrp="1"/>
          </p:cNvSpPr>
          <p:nvPr>
            <p:ph type="body" sz="quarter" idx="14"/>
          </p:nvPr>
        </p:nvSpPr>
        <p:spPr/>
        <p:txBody>
          <a:bodyPr/>
          <a:lstStyle/>
          <a:p>
            <a:r>
              <a:rPr lang="en-US" dirty="0"/>
              <a:t>ALBERTA GATOR</a:t>
            </a:r>
          </a:p>
        </p:txBody>
      </p:sp>
      <p:sp>
        <p:nvSpPr>
          <p:cNvPr id="20" name="Text Placeholder 19">
            <a:extLst>
              <a:ext uri="{FF2B5EF4-FFF2-40B4-BE49-F238E27FC236}">
                <a16:creationId xmlns:a16="http://schemas.microsoft.com/office/drawing/2014/main" id="{E0858476-4442-97E3-4B2B-06418B6B1FD3}"/>
              </a:ext>
            </a:extLst>
          </p:cNvPr>
          <p:cNvSpPr>
            <a:spLocks noGrp="1"/>
          </p:cNvSpPr>
          <p:nvPr>
            <p:ph type="body" sz="quarter" idx="15"/>
          </p:nvPr>
        </p:nvSpPr>
        <p:spPr/>
        <p:txBody>
          <a:bodyPr/>
          <a:lstStyle/>
          <a:p>
            <a:r>
              <a:rPr lang="en-US" dirty="0"/>
              <a:t>APRIL 18, 2025</a:t>
            </a:r>
          </a:p>
        </p:txBody>
      </p:sp>
      <p:sp>
        <p:nvSpPr>
          <p:cNvPr id="21" name="Text Placeholder 20">
            <a:extLst>
              <a:ext uri="{FF2B5EF4-FFF2-40B4-BE49-F238E27FC236}">
                <a16:creationId xmlns:a16="http://schemas.microsoft.com/office/drawing/2014/main" id="{32FAB429-3E42-E1B8-B510-641D405478A0}"/>
              </a:ext>
            </a:extLst>
          </p:cNvPr>
          <p:cNvSpPr>
            <a:spLocks noGrp="1"/>
          </p:cNvSpPr>
          <p:nvPr>
            <p:ph type="body" sz="quarter" idx="16"/>
          </p:nvPr>
        </p:nvSpPr>
        <p:spPr/>
        <p:txBody>
          <a:bodyPr/>
          <a:lstStyle/>
          <a:p>
            <a:r>
              <a:rPr lang="en-US" dirty="0"/>
              <a:t>#1 FAN</a:t>
            </a:r>
          </a:p>
        </p:txBody>
      </p:sp>
      <p:sp>
        <p:nvSpPr>
          <p:cNvPr id="22" name="Text Placeholder 21">
            <a:extLst>
              <a:ext uri="{FF2B5EF4-FFF2-40B4-BE49-F238E27FC236}">
                <a16:creationId xmlns:a16="http://schemas.microsoft.com/office/drawing/2014/main" id="{83CF0DEE-192F-4E33-F009-88FEA3ED927D}"/>
              </a:ext>
            </a:extLst>
          </p:cNvPr>
          <p:cNvSpPr>
            <a:spLocks noGrp="1"/>
          </p:cNvSpPr>
          <p:nvPr>
            <p:ph type="body" sz="quarter" idx="17"/>
          </p:nvPr>
        </p:nvSpPr>
        <p:spPr/>
        <p:txBody>
          <a:bodyPr/>
          <a:lstStyle/>
          <a:p>
            <a:r>
              <a:rPr lang="en-US" dirty="0"/>
              <a:t>A FLEXIBLE PRESENTATION DECK</a:t>
            </a:r>
          </a:p>
        </p:txBody>
      </p:sp>
    </p:spTree>
    <p:extLst>
      <p:ext uri="{BB962C8B-B14F-4D97-AF65-F5344CB8AC3E}">
        <p14:creationId xmlns:p14="http://schemas.microsoft.com/office/powerpoint/2010/main" val="290453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4ABD28-23CE-5027-72AE-BAD67B47C35D}"/>
              </a:ext>
            </a:extLst>
          </p:cNvPr>
          <p:cNvSpPr>
            <a:spLocks noGrp="1"/>
          </p:cNvSpPr>
          <p:nvPr>
            <p:ph type="sldNum" sz="quarter" idx="12"/>
          </p:nvPr>
        </p:nvSpPr>
        <p:spPr/>
        <p:txBody>
          <a:bodyPr/>
          <a:lstStyle/>
          <a:p>
            <a:fld id="{F732C732-AAC8-F547-A38C-3ADCCEC237B4}" type="slidenum">
              <a:rPr lang="en-US" smtClean="0"/>
              <a:pPr/>
              <a:t>10</a:t>
            </a:fld>
            <a:endParaRPr lang="en-US" dirty="0"/>
          </a:p>
        </p:txBody>
      </p:sp>
      <p:sp>
        <p:nvSpPr>
          <p:cNvPr id="3" name="Text Placeholder 2">
            <a:extLst>
              <a:ext uri="{FF2B5EF4-FFF2-40B4-BE49-F238E27FC236}">
                <a16:creationId xmlns:a16="http://schemas.microsoft.com/office/drawing/2014/main" id="{A3942C3A-EF67-43BB-D61F-774593E1CF57}"/>
              </a:ext>
            </a:extLst>
          </p:cNvPr>
          <p:cNvSpPr>
            <a:spLocks noGrp="1"/>
          </p:cNvSpPr>
          <p:nvPr>
            <p:ph type="body" sz="quarter" idx="13"/>
          </p:nvPr>
        </p:nvSpPr>
        <p:spPr/>
        <p:txBody>
          <a:bodyPr/>
          <a:lstStyle/>
          <a:p>
            <a:r>
              <a:rPr lang="en-US" dirty="0"/>
              <a:t>INTRODUCTIONS</a:t>
            </a:r>
          </a:p>
        </p:txBody>
      </p:sp>
      <p:sp>
        <p:nvSpPr>
          <p:cNvPr id="4" name="Text Placeholder 3">
            <a:extLst>
              <a:ext uri="{FF2B5EF4-FFF2-40B4-BE49-F238E27FC236}">
                <a16:creationId xmlns:a16="http://schemas.microsoft.com/office/drawing/2014/main" id="{3E5D9C2F-0C5C-7BF2-D740-BA40D6BE05DB}"/>
              </a:ext>
            </a:extLst>
          </p:cNvPr>
          <p:cNvSpPr>
            <a:spLocks noGrp="1"/>
          </p:cNvSpPr>
          <p:nvPr>
            <p:ph type="body" sz="quarter" idx="14"/>
          </p:nvPr>
        </p:nvSpPr>
        <p:spPr/>
        <p:txBody>
          <a:bodyPr/>
          <a:lstStyle/>
          <a:p>
            <a:r>
              <a:rPr lang="en-US" dirty="0"/>
              <a:t>NAME HERE</a:t>
            </a:r>
          </a:p>
          <a:p>
            <a:r>
              <a:rPr lang="en-US" sz="1400" dirty="0"/>
              <a:t>DEPARTMENT</a:t>
            </a:r>
          </a:p>
          <a:p>
            <a:r>
              <a:rPr lang="en-US" sz="1400" dirty="0"/>
              <a:t>MORE INFO</a:t>
            </a:r>
          </a:p>
        </p:txBody>
      </p:sp>
      <p:sp>
        <p:nvSpPr>
          <p:cNvPr id="6" name="Text Placeholder 5">
            <a:extLst>
              <a:ext uri="{FF2B5EF4-FFF2-40B4-BE49-F238E27FC236}">
                <a16:creationId xmlns:a16="http://schemas.microsoft.com/office/drawing/2014/main" id="{3D8F7429-6F5C-0D5E-FAE3-33E9607F9A24}"/>
              </a:ext>
            </a:extLst>
          </p:cNvPr>
          <p:cNvSpPr>
            <a:spLocks noGrp="1"/>
          </p:cNvSpPr>
          <p:nvPr>
            <p:ph type="body" sz="quarter" idx="16"/>
          </p:nvPr>
        </p:nvSpPr>
        <p:spPr/>
        <p:txBody>
          <a:bodyPr/>
          <a:lstStyle/>
          <a:p>
            <a:r>
              <a:rPr lang="en-US" dirty="0"/>
              <a:t>NAME HERE</a:t>
            </a:r>
          </a:p>
          <a:p>
            <a:r>
              <a:rPr lang="en-US" sz="1600" dirty="0"/>
              <a:t>DEPARTMENT</a:t>
            </a:r>
          </a:p>
          <a:p>
            <a:r>
              <a:rPr lang="en-US" sz="1600" dirty="0"/>
              <a:t>MORE INFO</a:t>
            </a:r>
          </a:p>
          <a:p>
            <a:endParaRPr lang="en-US" dirty="0"/>
          </a:p>
        </p:txBody>
      </p:sp>
      <p:sp>
        <p:nvSpPr>
          <p:cNvPr id="8" name="Text Placeholder 7">
            <a:extLst>
              <a:ext uri="{FF2B5EF4-FFF2-40B4-BE49-F238E27FC236}">
                <a16:creationId xmlns:a16="http://schemas.microsoft.com/office/drawing/2014/main" id="{910962D8-3480-252F-3E95-58BFFCC0B7B7}"/>
              </a:ext>
            </a:extLst>
          </p:cNvPr>
          <p:cNvSpPr>
            <a:spLocks noGrp="1"/>
          </p:cNvSpPr>
          <p:nvPr>
            <p:ph type="body" sz="quarter" idx="18"/>
          </p:nvPr>
        </p:nvSpPr>
        <p:spPr/>
        <p:txBody>
          <a:bodyPr/>
          <a:lstStyle/>
          <a:p>
            <a:r>
              <a:rPr lang="en-US" dirty="0"/>
              <a:t>NAME HERE</a:t>
            </a:r>
          </a:p>
          <a:p>
            <a:r>
              <a:rPr lang="en-US" sz="1600" dirty="0"/>
              <a:t>DEPARTMENT</a:t>
            </a:r>
          </a:p>
          <a:p>
            <a:r>
              <a:rPr lang="en-US" sz="1600" dirty="0"/>
              <a:t>MORE INFO</a:t>
            </a:r>
          </a:p>
          <a:p>
            <a:endParaRPr lang="en-US" dirty="0"/>
          </a:p>
        </p:txBody>
      </p:sp>
      <p:pic>
        <p:nvPicPr>
          <p:cNvPr id="10" name="Picture Placeholder 7">
            <a:extLst>
              <a:ext uri="{FF2B5EF4-FFF2-40B4-BE49-F238E27FC236}">
                <a16:creationId xmlns:a16="http://schemas.microsoft.com/office/drawing/2014/main" id="{3862F28F-CF13-E980-6585-4C23AA918EAA}"/>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10778" b="10778"/>
          <a:stretch/>
        </p:blipFill>
        <p:spPr>
          <a:prstGeom prst="rect">
            <a:avLst/>
          </a:prstGeom>
        </p:spPr>
      </p:pic>
      <p:pic>
        <p:nvPicPr>
          <p:cNvPr id="11" name="Picture Placeholder 6">
            <a:extLst>
              <a:ext uri="{FF2B5EF4-FFF2-40B4-BE49-F238E27FC236}">
                <a16:creationId xmlns:a16="http://schemas.microsoft.com/office/drawing/2014/main" id="{68FAF89D-422F-DCCB-2E39-ADAA333B2023}"/>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10746" b="10746"/>
          <a:stretch/>
        </p:blipFill>
        <p:spPr>
          <a:prstGeom prst="rect">
            <a:avLst/>
          </a:prstGeom>
        </p:spPr>
      </p:pic>
      <p:pic>
        <p:nvPicPr>
          <p:cNvPr id="12" name="Picture Placeholder 17">
            <a:extLst>
              <a:ext uri="{FF2B5EF4-FFF2-40B4-BE49-F238E27FC236}">
                <a16:creationId xmlns:a16="http://schemas.microsoft.com/office/drawing/2014/main" id="{DAD6286D-5453-C4EE-C7AF-788C38274A25}"/>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t="10758" b="10758"/>
          <a:stretch/>
        </p:blipFill>
        <p:spPr>
          <a:prstGeom prst="rect">
            <a:avLst/>
          </a:prstGeom>
          <a:solidFill>
            <a:srgbClr val="FFFFFF"/>
          </a:solidFill>
        </p:spPr>
      </p:pic>
    </p:spTree>
    <p:extLst>
      <p:ext uri="{BB962C8B-B14F-4D97-AF65-F5344CB8AC3E}">
        <p14:creationId xmlns:p14="http://schemas.microsoft.com/office/powerpoint/2010/main" val="112472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0B580-94C8-D64A-54ED-2E7340541D4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794416-7699-87F1-F993-A6354EDC58FC}"/>
              </a:ext>
            </a:extLst>
          </p:cNvPr>
          <p:cNvSpPr>
            <a:spLocks noGrp="1"/>
          </p:cNvSpPr>
          <p:nvPr>
            <p:ph type="sldNum" sz="quarter" idx="12"/>
          </p:nvPr>
        </p:nvSpPr>
        <p:spPr/>
        <p:txBody>
          <a:bodyPr/>
          <a:lstStyle/>
          <a:p>
            <a:fld id="{F732C732-AAC8-F547-A38C-3ADCCEC237B4}" type="slidenum">
              <a:rPr lang="en-US" smtClean="0"/>
              <a:pPr/>
              <a:t>11</a:t>
            </a:fld>
            <a:endParaRPr lang="en-US" dirty="0"/>
          </a:p>
        </p:txBody>
      </p:sp>
      <p:sp>
        <p:nvSpPr>
          <p:cNvPr id="3" name="Text Placeholder 2">
            <a:extLst>
              <a:ext uri="{FF2B5EF4-FFF2-40B4-BE49-F238E27FC236}">
                <a16:creationId xmlns:a16="http://schemas.microsoft.com/office/drawing/2014/main" id="{12FE6C96-B6BA-AF1A-E5BE-FE11999C8E9E}"/>
              </a:ext>
            </a:extLst>
          </p:cNvPr>
          <p:cNvSpPr>
            <a:spLocks noGrp="1"/>
          </p:cNvSpPr>
          <p:nvPr>
            <p:ph type="body" sz="quarter" idx="13"/>
          </p:nvPr>
        </p:nvSpPr>
        <p:spPr/>
        <p:txBody>
          <a:bodyPr/>
          <a:lstStyle/>
          <a:p>
            <a:r>
              <a:rPr lang="en-US" dirty="0"/>
              <a:t>INTRODUCTION</a:t>
            </a:r>
          </a:p>
          <a:p>
            <a:r>
              <a:rPr lang="en-US" dirty="0"/>
              <a:t>SLIDE</a:t>
            </a:r>
          </a:p>
        </p:txBody>
      </p:sp>
      <p:sp>
        <p:nvSpPr>
          <p:cNvPr id="4" name="Text Placeholder 3">
            <a:extLst>
              <a:ext uri="{FF2B5EF4-FFF2-40B4-BE49-F238E27FC236}">
                <a16:creationId xmlns:a16="http://schemas.microsoft.com/office/drawing/2014/main" id="{C92E9C85-7FBE-EF78-4FB6-29123E71A3FF}"/>
              </a:ext>
            </a:extLst>
          </p:cNvPr>
          <p:cNvSpPr>
            <a:spLocks noGrp="1"/>
          </p:cNvSpPr>
          <p:nvPr>
            <p:ph type="body" sz="quarter" idx="14"/>
          </p:nvPr>
        </p:nvSpPr>
        <p:spPr/>
        <p:txBody>
          <a:bodyPr/>
          <a:lstStyle/>
          <a:p>
            <a:r>
              <a:rPr lang="en-US" dirty="0"/>
              <a:t>WHEN WE DO THE JOB THIS GOOD</a:t>
            </a:r>
          </a:p>
          <a:p>
            <a:r>
              <a:rPr lang="en-US" sz="1200" dirty="0"/>
              <a:t>THE WORLD STANDS UP AND TAKES NOTICE</a:t>
            </a:r>
          </a:p>
        </p:txBody>
      </p:sp>
      <p:pic>
        <p:nvPicPr>
          <p:cNvPr id="6" name="Picture Placeholder 7">
            <a:extLst>
              <a:ext uri="{FF2B5EF4-FFF2-40B4-BE49-F238E27FC236}">
                <a16:creationId xmlns:a16="http://schemas.microsoft.com/office/drawing/2014/main" id="{F363FB6A-DE36-A8DD-F3B0-C51844D11513}"/>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8089" b="8089"/>
          <a:stretch/>
        </p:blipFill>
        <p:spPr>
          <a:prstGeom prst="rect">
            <a:avLst/>
          </a:prstGeom>
        </p:spPr>
      </p:pic>
    </p:spTree>
    <p:extLst>
      <p:ext uri="{BB962C8B-B14F-4D97-AF65-F5344CB8AC3E}">
        <p14:creationId xmlns:p14="http://schemas.microsoft.com/office/powerpoint/2010/main" val="1143322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8E2F2-F1ED-0C53-3BE7-85C89039B2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EEA1AA-1898-0DA4-D65B-AA28BF41B125}"/>
              </a:ext>
            </a:extLst>
          </p:cNvPr>
          <p:cNvSpPr>
            <a:spLocks noGrp="1"/>
          </p:cNvSpPr>
          <p:nvPr>
            <p:ph type="sldNum" sz="quarter" idx="12"/>
          </p:nvPr>
        </p:nvSpPr>
        <p:spPr/>
        <p:txBody>
          <a:bodyPr/>
          <a:lstStyle/>
          <a:p>
            <a:fld id="{F732C732-AAC8-F547-A38C-3ADCCEC237B4}" type="slidenum">
              <a:rPr lang="en-US" smtClean="0"/>
              <a:pPr/>
              <a:t>12</a:t>
            </a:fld>
            <a:endParaRPr lang="en-US" dirty="0"/>
          </a:p>
        </p:txBody>
      </p:sp>
      <p:sp>
        <p:nvSpPr>
          <p:cNvPr id="3" name="Text Placeholder 2">
            <a:extLst>
              <a:ext uri="{FF2B5EF4-FFF2-40B4-BE49-F238E27FC236}">
                <a16:creationId xmlns:a16="http://schemas.microsoft.com/office/drawing/2014/main" id="{DE0CD607-31A2-0B99-7822-3260ECC8B798}"/>
              </a:ext>
            </a:extLst>
          </p:cNvPr>
          <p:cNvSpPr>
            <a:spLocks noGrp="1"/>
          </p:cNvSpPr>
          <p:nvPr>
            <p:ph type="body" sz="quarter" idx="13"/>
          </p:nvPr>
        </p:nvSpPr>
        <p:spPr/>
        <p:txBody>
          <a:bodyPr/>
          <a:lstStyle/>
          <a:p>
            <a:r>
              <a:rPr lang="en-US" dirty="0"/>
              <a:t>YOU CAN ALSO USE INTRO SLIDES </a:t>
            </a:r>
            <a:br>
              <a:rPr lang="en-US" dirty="0"/>
            </a:br>
            <a:r>
              <a:rPr lang="en-US" dirty="0"/>
              <a:t>FOR OTHER ILLUSTRATIONS</a:t>
            </a:r>
          </a:p>
        </p:txBody>
      </p:sp>
      <p:sp>
        <p:nvSpPr>
          <p:cNvPr id="4" name="Text Placeholder 3">
            <a:extLst>
              <a:ext uri="{FF2B5EF4-FFF2-40B4-BE49-F238E27FC236}">
                <a16:creationId xmlns:a16="http://schemas.microsoft.com/office/drawing/2014/main" id="{9DF09A15-8643-E59A-282F-5DCD49BE0D0F}"/>
              </a:ext>
            </a:extLst>
          </p:cNvPr>
          <p:cNvSpPr>
            <a:spLocks noGrp="1"/>
          </p:cNvSpPr>
          <p:nvPr>
            <p:ph type="body" sz="quarter" idx="14"/>
          </p:nvPr>
        </p:nvSpPr>
        <p:spPr/>
        <p:txBody>
          <a:bodyPr/>
          <a:lstStyle/>
          <a:p>
            <a:r>
              <a:rPr lang="en-US" dirty="0"/>
              <a:t>IN THE LAB</a:t>
            </a:r>
          </a:p>
        </p:txBody>
      </p:sp>
      <p:pic>
        <p:nvPicPr>
          <p:cNvPr id="8" name="Picture Placeholder 7">
            <a:extLst>
              <a:ext uri="{FF2B5EF4-FFF2-40B4-BE49-F238E27FC236}">
                <a16:creationId xmlns:a16="http://schemas.microsoft.com/office/drawing/2014/main" id="{33347305-8ED0-1DFF-58BA-D82DA167D2BC}"/>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6546" b="6546"/>
          <a:stretch/>
        </p:blipFill>
        <p:spPr>
          <a:prstGeom prst="rect">
            <a:avLst/>
          </a:prstGeom>
        </p:spPr>
      </p:pic>
      <p:sp>
        <p:nvSpPr>
          <p:cNvPr id="6" name="Text Placeholder 5">
            <a:extLst>
              <a:ext uri="{FF2B5EF4-FFF2-40B4-BE49-F238E27FC236}">
                <a16:creationId xmlns:a16="http://schemas.microsoft.com/office/drawing/2014/main" id="{0B598715-8CB1-4E41-6179-47C07B716A2A}"/>
              </a:ext>
            </a:extLst>
          </p:cNvPr>
          <p:cNvSpPr>
            <a:spLocks noGrp="1"/>
          </p:cNvSpPr>
          <p:nvPr>
            <p:ph type="body" sz="quarter" idx="16"/>
          </p:nvPr>
        </p:nvSpPr>
        <p:spPr/>
        <p:txBody>
          <a:bodyPr/>
          <a:lstStyle/>
          <a:p>
            <a:r>
              <a:rPr lang="en-US" dirty="0"/>
              <a:t>IN THE COMMUNITY</a:t>
            </a:r>
          </a:p>
        </p:txBody>
      </p:sp>
      <p:pic>
        <p:nvPicPr>
          <p:cNvPr id="9" name="Picture Placeholder 6">
            <a:extLst>
              <a:ext uri="{FF2B5EF4-FFF2-40B4-BE49-F238E27FC236}">
                <a16:creationId xmlns:a16="http://schemas.microsoft.com/office/drawing/2014/main" id="{4C6D6E7A-5116-17D4-D24B-2FED12031139}"/>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6535" b="6535"/>
          <a:stretch/>
        </p:blipFill>
        <p:spPr>
          <a:prstGeom prst="rect">
            <a:avLst/>
          </a:prstGeom>
        </p:spPr>
      </p:pic>
    </p:spTree>
    <p:extLst>
      <p:ext uri="{BB962C8B-B14F-4D97-AF65-F5344CB8AC3E}">
        <p14:creationId xmlns:p14="http://schemas.microsoft.com/office/powerpoint/2010/main" val="1798137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A5D7-D8BF-49C2-70D7-631A53FB87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BBD8B7-E39F-930A-94DD-91DFC0133EB2}"/>
              </a:ext>
            </a:extLst>
          </p:cNvPr>
          <p:cNvSpPr>
            <a:spLocks noGrp="1"/>
          </p:cNvSpPr>
          <p:nvPr>
            <p:ph type="sldNum" sz="quarter" idx="12"/>
          </p:nvPr>
        </p:nvSpPr>
        <p:spPr/>
        <p:txBody>
          <a:bodyPr/>
          <a:lstStyle/>
          <a:p>
            <a:fld id="{F732C732-AAC8-F547-A38C-3ADCCEC237B4}" type="slidenum">
              <a:rPr lang="en-US" smtClean="0"/>
              <a:pPr/>
              <a:t>13</a:t>
            </a:fld>
            <a:endParaRPr lang="en-US" dirty="0"/>
          </a:p>
        </p:txBody>
      </p:sp>
      <p:sp>
        <p:nvSpPr>
          <p:cNvPr id="3" name="Text Placeholder 2">
            <a:extLst>
              <a:ext uri="{FF2B5EF4-FFF2-40B4-BE49-F238E27FC236}">
                <a16:creationId xmlns:a16="http://schemas.microsoft.com/office/drawing/2014/main" id="{6BCCE3A3-21E3-4EB4-A397-56728BA3AE40}"/>
              </a:ext>
            </a:extLst>
          </p:cNvPr>
          <p:cNvSpPr>
            <a:spLocks noGrp="1"/>
          </p:cNvSpPr>
          <p:nvPr>
            <p:ph type="body" sz="quarter" idx="13"/>
          </p:nvPr>
        </p:nvSpPr>
        <p:spPr/>
        <p:txBody>
          <a:bodyPr/>
          <a:lstStyle/>
          <a:p>
            <a:r>
              <a:rPr lang="en-US" dirty="0"/>
              <a:t>INTRODUCTIONS</a:t>
            </a:r>
          </a:p>
        </p:txBody>
      </p:sp>
      <p:sp>
        <p:nvSpPr>
          <p:cNvPr id="4" name="Text Placeholder 3">
            <a:extLst>
              <a:ext uri="{FF2B5EF4-FFF2-40B4-BE49-F238E27FC236}">
                <a16:creationId xmlns:a16="http://schemas.microsoft.com/office/drawing/2014/main" id="{0C155B61-AEAE-1364-9A64-10D66B9F660A}"/>
              </a:ext>
            </a:extLst>
          </p:cNvPr>
          <p:cNvSpPr>
            <a:spLocks noGrp="1"/>
          </p:cNvSpPr>
          <p:nvPr>
            <p:ph type="body" sz="quarter" idx="14"/>
          </p:nvPr>
        </p:nvSpPr>
        <p:spPr/>
        <p:txBody>
          <a:bodyPr/>
          <a:lstStyle/>
          <a:p>
            <a:r>
              <a:rPr lang="en-US" dirty="0"/>
              <a:t>NAME HERE</a:t>
            </a:r>
          </a:p>
          <a:p>
            <a:r>
              <a:rPr lang="en-US" sz="1400" dirty="0"/>
              <a:t>DEPARTMENT</a:t>
            </a:r>
          </a:p>
          <a:p>
            <a:r>
              <a:rPr lang="en-US" sz="1400" dirty="0"/>
              <a:t>MORE INFO</a:t>
            </a:r>
          </a:p>
        </p:txBody>
      </p:sp>
      <p:pic>
        <p:nvPicPr>
          <p:cNvPr id="10" name="Picture Placeholder 7">
            <a:extLst>
              <a:ext uri="{FF2B5EF4-FFF2-40B4-BE49-F238E27FC236}">
                <a16:creationId xmlns:a16="http://schemas.microsoft.com/office/drawing/2014/main" id="{8A6A0A18-24E1-FEB8-CA52-F1BF503647B5}"/>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t="10778" b="10778"/>
          <a:stretch/>
        </p:blipFill>
        <p:spPr>
          <a:prstGeom prst="rect">
            <a:avLst/>
          </a:prstGeom>
        </p:spPr>
      </p:pic>
      <p:sp>
        <p:nvSpPr>
          <p:cNvPr id="6" name="Text Placeholder 5">
            <a:extLst>
              <a:ext uri="{FF2B5EF4-FFF2-40B4-BE49-F238E27FC236}">
                <a16:creationId xmlns:a16="http://schemas.microsoft.com/office/drawing/2014/main" id="{7917EAB0-F0DD-4EA7-8788-53EA9EA22958}"/>
              </a:ext>
            </a:extLst>
          </p:cNvPr>
          <p:cNvSpPr>
            <a:spLocks noGrp="1"/>
          </p:cNvSpPr>
          <p:nvPr>
            <p:ph type="body" sz="quarter" idx="16"/>
          </p:nvPr>
        </p:nvSpPr>
        <p:spPr/>
        <p:txBody>
          <a:bodyPr/>
          <a:lstStyle/>
          <a:p>
            <a:r>
              <a:rPr lang="en-US" dirty="0"/>
              <a:t>NAME HERE</a:t>
            </a:r>
          </a:p>
          <a:p>
            <a:r>
              <a:rPr lang="en-US" sz="1600" dirty="0"/>
              <a:t>DEPARTMENT</a:t>
            </a:r>
          </a:p>
          <a:p>
            <a:r>
              <a:rPr lang="en-US" sz="1600" dirty="0"/>
              <a:t>MORE INFO</a:t>
            </a:r>
          </a:p>
          <a:p>
            <a:endParaRPr lang="en-US" dirty="0"/>
          </a:p>
        </p:txBody>
      </p:sp>
      <p:pic>
        <p:nvPicPr>
          <p:cNvPr id="11" name="Picture Placeholder 6">
            <a:extLst>
              <a:ext uri="{FF2B5EF4-FFF2-40B4-BE49-F238E27FC236}">
                <a16:creationId xmlns:a16="http://schemas.microsoft.com/office/drawing/2014/main" id="{73CB9A97-B79B-1CBF-8C16-33B30B453A1F}"/>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t="10746" b="10746"/>
          <a:stretch/>
        </p:blipFill>
        <p:spPr>
          <a:prstGeom prst="rect">
            <a:avLst/>
          </a:prstGeom>
        </p:spPr>
      </p:pic>
      <p:sp>
        <p:nvSpPr>
          <p:cNvPr id="8" name="Text Placeholder 7">
            <a:extLst>
              <a:ext uri="{FF2B5EF4-FFF2-40B4-BE49-F238E27FC236}">
                <a16:creationId xmlns:a16="http://schemas.microsoft.com/office/drawing/2014/main" id="{DFA644E5-D01E-B5EA-E5F6-83C40C50DB28}"/>
              </a:ext>
            </a:extLst>
          </p:cNvPr>
          <p:cNvSpPr>
            <a:spLocks noGrp="1"/>
          </p:cNvSpPr>
          <p:nvPr>
            <p:ph type="body" sz="quarter" idx="18"/>
          </p:nvPr>
        </p:nvSpPr>
        <p:spPr/>
        <p:txBody>
          <a:bodyPr/>
          <a:lstStyle/>
          <a:p>
            <a:r>
              <a:rPr lang="en-US" dirty="0"/>
              <a:t>NAME HERE</a:t>
            </a:r>
          </a:p>
          <a:p>
            <a:r>
              <a:rPr lang="en-US" sz="1600" dirty="0"/>
              <a:t>DEPARTMENT</a:t>
            </a:r>
          </a:p>
          <a:p>
            <a:r>
              <a:rPr lang="en-US" sz="1600" dirty="0"/>
              <a:t>MORE INFO</a:t>
            </a:r>
          </a:p>
          <a:p>
            <a:endParaRPr lang="en-US" dirty="0"/>
          </a:p>
        </p:txBody>
      </p:sp>
      <p:pic>
        <p:nvPicPr>
          <p:cNvPr id="12" name="Picture Placeholder 17">
            <a:extLst>
              <a:ext uri="{FF2B5EF4-FFF2-40B4-BE49-F238E27FC236}">
                <a16:creationId xmlns:a16="http://schemas.microsoft.com/office/drawing/2014/main" id="{380443E0-6526-D947-34CA-71E35577753F}"/>
              </a:ext>
            </a:extLst>
          </p:cNvPr>
          <p:cNvPicPr>
            <a:picLocks noGrp="1" noChangeAspect="1"/>
          </p:cNvPicPr>
          <p:nvPr>
            <p:ph type="pic" sz="quarter" idx="19"/>
          </p:nvPr>
        </p:nvPicPr>
        <p:blipFill rotWithShape="1">
          <a:blip r:embed="rId4" cstate="screen">
            <a:extLst>
              <a:ext uri="{28A0092B-C50C-407E-A947-70E740481C1C}">
                <a14:useLocalDpi xmlns:a14="http://schemas.microsoft.com/office/drawing/2010/main"/>
              </a:ext>
            </a:extLst>
          </a:blip>
          <a:srcRect t="10758" b="10758"/>
          <a:stretch/>
        </p:blipFill>
        <p:spPr>
          <a:prstGeom prst="rect">
            <a:avLst/>
          </a:prstGeom>
          <a:solidFill>
            <a:srgbClr val="FFFFFF"/>
          </a:solidFill>
        </p:spPr>
      </p:pic>
    </p:spTree>
    <p:extLst>
      <p:ext uri="{BB962C8B-B14F-4D97-AF65-F5344CB8AC3E}">
        <p14:creationId xmlns:p14="http://schemas.microsoft.com/office/powerpoint/2010/main" val="1935758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9EE13-AF84-1468-4146-312E6AA2B0CC}"/>
              </a:ext>
            </a:extLst>
          </p:cNvPr>
          <p:cNvSpPr>
            <a:spLocks noGrp="1"/>
          </p:cNvSpPr>
          <p:nvPr>
            <p:ph type="title"/>
          </p:nvPr>
        </p:nvSpPr>
        <p:spPr/>
        <p:txBody>
          <a:bodyPr/>
          <a:lstStyle/>
          <a:p>
            <a:r>
              <a:rPr lang="en-US" dirty="0"/>
              <a:t>SECTION DIVIDER</a:t>
            </a:r>
            <a:br>
              <a:rPr lang="en-US" dirty="0"/>
            </a:br>
            <a:r>
              <a:rPr lang="en-US" dirty="0"/>
              <a:t>CAN FIT UP TO TWO LINES</a:t>
            </a:r>
          </a:p>
        </p:txBody>
      </p:sp>
      <p:sp>
        <p:nvSpPr>
          <p:cNvPr id="3" name="Text Placeholder 2">
            <a:extLst>
              <a:ext uri="{FF2B5EF4-FFF2-40B4-BE49-F238E27FC236}">
                <a16:creationId xmlns:a16="http://schemas.microsoft.com/office/drawing/2014/main" id="{525D38EF-5C6D-5C5B-6186-6881AC06852C}"/>
              </a:ext>
            </a:extLst>
          </p:cNvPr>
          <p:cNvSpPr>
            <a:spLocks noGrp="1"/>
          </p:cNvSpPr>
          <p:nvPr>
            <p:ph type="body" idx="1"/>
          </p:nvPr>
        </p:nvSpPr>
        <p:spPr/>
        <p:txBody>
          <a:bodyPr/>
          <a:lstStyle/>
          <a:p>
            <a:r>
              <a:rPr lang="en-US" dirty="0"/>
              <a:t>SPACE FOR ADDITIONAL TEXT</a:t>
            </a:r>
          </a:p>
        </p:txBody>
      </p:sp>
      <p:sp>
        <p:nvSpPr>
          <p:cNvPr id="4" name="Text Placeholder 3">
            <a:extLst>
              <a:ext uri="{FF2B5EF4-FFF2-40B4-BE49-F238E27FC236}">
                <a16:creationId xmlns:a16="http://schemas.microsoft.com/office/drawing/2014/main" id="{D60E2EDE-C457-5A82-A321-A7C2625E836A}"/>
              </a:ext>
            </a:extLst>
          </p:cNvPr>
          <p:cNvSpPr>
            <a:spLocks noGrp="1"/>
          </p:cNvSpPr>
          <p:nvPr>
            <p:ph type="body" idx="13"/>
          </p:nvPr>
        </p:nvSpPr>
        <p:spPr/>
        <p:txBody>
          <a:bodyPr/>
          <a:lstStyle/>
          <a:p>
            <a:r>
              <a:rPr lang="en-US" dirty="0"/>
              <a:t>SECTION ##</a:t>
            </a:r>
          </a:p>
        </p:txBody>
      </p:sp>
      <p:sp>
        <p:nvSpPr>
          <p:cNvPr id="5" name="Slide Number Placeholder 4">
            <a:extLst>
              <a:ext uri="{FF2B5EF4-FFF2-40B4-BE49-F238E27FC236}">
                <a16:creationId xmlns:a16="http://schemas.microsoft.com/office/drawing/2014/main" id="{3C20119C-7A72-1D89-C80E-9080417D2FCC}"/>
              </a:ext>
            </a:extLst>
          </p:cNvPr>
          <p:cNvSpPr>
            <a:spLocks noGrp="1"/>
          </p:cNvSpPr>
          <p:nvPr>
            <p:ph type="sldNum" sz="quarter" idx="12"/>
          </p:nvPr>
        </p:nvSpPr>
        <p:spPr/>
        <p:txBody>
          <a:bodyPr/>
          <a:lstStyle/>
          <a:p>
            <a:fld id="{F732C732-AAC8-F547-A38C-3ADCCEC237B4}" type="slidenum">
              <a:rPr lang="en-US" smtClean="0"/>
              <a:pPr/>
              <a:t>14</a:t>
            </a:fld>
            <a:endParaRPr lang="en-US" dirty="0"/>
          </a:p>
        </p:txBody>
      </p:sp>
    </p:spTree>
    <p:extLst>
      <p:ext uri="{BB962C8B-B14F-4D97-AF65-F5344CB8AC3E}">
        <p14:creationId xmlns:p14="http://schemas.microsoft.com/office/powerpoint/2010/main" val="3763274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C285B-6CE2-ABC7-1D50-867577C185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07CDAF-C05D-4BA2-9979-6915A966DFB8}"/>
              </a:ext>
            </a:extLst>
          </p:cNvPr>
          <p:cNvSpPr>
            <a:spLocks noGrp="1"/>
          </p:cNvSpPr>
          <p:nvPr>
            <p:ph type="title"/>
          </p:nvPr>
        </p:nvSpPr>
        <p:spPr/>
        <p:txBody>
          <a:bodyPr/>
          <a:lstStyle/>
          <a:p>
            <a:r>
              <a:rPr lang="en-US" dirty="0"/>
              <a:t>SECTION DIVIDER</a:t>
            </a:r>
            <a:br>
              <a:rPr lang="en-US" dirty="0"/>
            </a:br>
            <a:r>
              <a:rPr lang="en-US" dirty="0"/>
              <a:t>CAN FIT UP TO TWO LINES</a:t>
            </a:r>
          </a:p>
        </p:txBody>
      </p:sp>
      <p:sp>
        <p:nvSpPr>
          <p:cNvPr id="3" name="Text Placeholder 2">
            <a:extLst>
              <a:ext uri="{FF2B5EF4-FFF2-40B4-BE49-F238E27FC236}">
                <a16:creationId xmlns:a16="http://schemas.microsoft.com/office/drawing/2014/main" id="{DB278C7C-5352-B39A-2E93-F9852BEF4679}"/>
              </a:ext>
            </a:extLst>
          </p:cNvPr>
          <p:cNvSpPr>
            <a:spLocks noGrp="1"/>
          </p:cNvSpPr>
          <p:nvPr>
            <p:ph type="body" idx="1"/>
          </p:nvPr>
        </p:nvSpPr>
        <p:spPr/>
        <p:txBody>
          <a:bodyPr/>
          <a:lstStyle/>
          <a:p>
            <a:r>
              <a:rPr lang="en-US" dirty="0"/>
              <a:t>SPACE FOR ADDITIONAL TEXT</a:t>
            </a:r>
          </a:p>
        </p:txBody>
      </p:sp>
      <p:sp>
        <p:nvSpPr>
          <p:cNvPr id="4" name="Text Placeholder 3">
            <a:extLst>
              <a:ext uri="{FF2B5EF4-FFF2-40B4-BE49-F238E27FC236}">
                <a16:creationId xmlns:a16="http://schemas.microsoft.com/office/drawing/2014/main" id="{29B33534-5881-7D5D-5943-9D697E6426B7}"/>
              </a:ext>
            </a:extLst>
          </p:cNvPr>
          <p:cNvSpPr>
            <a:spLocks noGrp="1"/>
          </p:cNvSpPr>
          <p:nvPr>
            <p:ph type="body" idx="13"/>
          </p:nvPr>
        </p:nvSpPr>
        <p:spPr/>
        <p:txBody>
          <a:bodyPr/>
          <a:lstStyle/>
          <a:p>
            <a:r>
              <a:rPr lang="en-US" dirty="0"/>
              <a:t>SECTION ##</a:t>
            </a:r>
          </a:p>
        </p:txBody>
      </p:sp>
      <p:sp>
        <p:nvSpPr>
          <p:cNvPr id="5" name="Slide Number Placeholder 4">
            <a:extLst>
              <a:ext uri="{FF2B5EF4-FFF2-40B4-BE49-F238E27FC236}">
                <a16:creationId xmlns:a16="http://schemas.microsoft.com/office/drawing/2014/main" id="{951D71BC-E68E-C73C-50A8-71FC87BB61E2}"/>
              </a:ext>
            </a:extLst>
          </p:cNvPr>
          <p:cNvSpPr>
            <a:spLocks noGrp="1"/>
          </p:cNvSpPr>
          <p:nvPr>
            <p:ph type="sldNum" sz="quarter" idx="12"/>
          </p:nvPr>
        </p:nvSpPr>
        <p:spPr/>
        <p:txBody>
          <a:bodyPr/>
          <a:lstStyle/>
          <a:p>
            <a:fld id="{F732C732-AAC8-F547-A38C-3ADCCEC237B4}" type="slidenum">
              <a:rPr lang="en-US" smtClean="0"/>
              <a:pPr/>
              <a:t>15</a:t>
            </a:fld>
            <a:endParaRPr lang="en-US" dirty="0"/>
          </a:p>
        </p:txBody>
      </p:sp>
    </p:spTree>
    <p:extLst>
      <p:ext uri="{BB962C8B-B14F-4D97-AF65-F5344CB8AC3E}">
        <p14:creationId xmlns:p14="http://schemas.microsoft.com/office/powerpoint/2010/main" val="29202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88264-F672-D45F-7DEF-7906422AD7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E4763-75DC-46CD-22AA-5116231201C9}"/>
              </a:ext>
            </a:extLst>
          </p:cNvPr>
          <p:cNvSpPr>
            <a:spLocks noGrp="1"/>
          </p:cNvSpPr>
          <p:nvPr>
            <p:ph type="title"/>
          </p:nvPr>
        </p:nvSpPr>
        <p:spPr/>
        <p:txBody>
          <a:bodyPr/>
          <a:lstStyle/>
          <a:p>
            <a:r>
              <a:rPr lang="en-US" dirty="0"/>
              <a:t>SECTION NAME</a:t>
            </a:r>
            <a:br>
              <a:rPr lang="en-US" dirty="0"/>
            </a:br>
            <a:r>
              <a:rPr lang="en-US" dirty="0"/>
              <a:t>GOES HERE</a:t>
            </a:r>
          </a:p>
        </p:txBody>
      </p:sp>
      <p:sp>
        <p:nvSpPr>
          <p:cNvPr id="3" name="Text Placeholder 2">
            <a:extLst>
              <a:ext uri="{FF2B5EF4-FFF2-40B4-BE49-F238E27FC236}">
                <a16:creationId xmlns:a16="http://schemas.microsoft.com/office/drawing/2014/main" id="{2DD70033-810D-31EA-B44E-F59861272D3A}"/>
              </a:ext>
            </a:extLst>
          </p:cNvPr>
          <p:cNvSpPr>
            <a:spLocks noGrp="1"/>
          </p:cNvSpPr>
          <p:nvPr>
            <p:ph type="body" idx="1"/>
          </p:nvPr>
        </p:nvSpPr>
        <p:spPr/>
        <p:txBody>
          <a:bodyPr/>
          <a:lstStyle/>
          <a:p>
            <a:r>
              <a:rPr lang="en-US" b="1" i="0" dirty="0"/>
              <a:t>Add a paragraph of text here to describe the section you are introducing.</a:t>
            </a:r>
          </a:p>
          <a:p>
            <a:r>
              <a:rPr lang="en-US" i="0" dirty="0"/>
              <a:t>Use it for presentations that need a table of contents.</a:t>
            </a:r>
          </a:p>
          <a:p>
            <a:r>
              <a:rPr lang="en-US" i="0" dirty="0"/>
              <a:t>Use it as a standard section divider.</a:t>
            </a:r>
          </a:p>
          <a:p>
            <a:r>
              <a:rPr lang="en-US" i="0" dirty="0"/>
              <a:t>It’s great for introducing your presentation, too.</a:t>
            </a:r>
          </a:p>
        </p:txBody>
      </p:sp>
      <p:sp>
        <p:nvSpPr>
          <p:cNvPr id="4" name="Text Placeholder 3">
            <a:extLst>
              <a:ext uri="{FF2B5EF4-FFF2-40B4-BE49-F238E27FC236}">
                <a16:creationId xmlns:a16="http://schemas.microsoft.com/office/drawing/2014/main" id="{33F0A964-B4C4-B528-411C-9F4ACF14EE8E}"/>
              </a:ext>
            </a:extLst>
          </p:cNvPr>
          <p:cNvSpPr>
            <a:spLocks noGrp="1"/>
          </p:cNvSpPr>
          <p:nvPr>
            <p:ph type="body" idx="13"/>
          </p:nvPr>
        </p:nvSpPr>
        <p:spPr/>
        <p:txBody>
          <a:bodyPr/>
          <a:lstStyle/>
          <a:p>
            <a:r>
              <a:rPr lang="en-US" dirty="0"/>
              <a:t>SECTION ##</a:t>
            </a:r>
          </a:p>
        </p:txBody>
      </p:sp>
      <p:sp>
        <p:nvSpPr>
          <p:cNvPr id="5" name="Slide Number Placeholder 4">
            <a:extLst>
              <a:ext uri="{FF2B5EF4-FFF2-40B4-BE49-F238E27FC236}">
                <a16:creationId xmlns:a16="http://schemas.microsoft.com/office/drawing/2014/main" id="{317E70DD-415C-3BC6-F769-CA856F2E9AB8}"/>
              </a:ext>
            </a:extLst>
          </p:cNvPr>
          <p:cNvSpPr>
            <a:spLocks noGrp="1"/>
          </p:cNvSpPr>
          <p:nvPr>
            <p:ph type="sldNum" sz="quarter" idx="12"/>
          </p:nvPr>
        </p:nvSpPr>
        <p:spPr/>
        <p:txBody>
          <a:bodyPr/>
          <a:lstStyle/>
          <a:p>
            <a:fld id="{F732C732-AAC8-F547-A38C-3ADCCEC237B4}" type="slidenum">
              <a:rPr lang="en-US" smtClean="0"/>
              <a:pPr/>
              <a:t>16</a:t>
            </a:fld>
            <a:endParaRPr lang="en-US" dirty="0"/>
          </a:p>
        </p:txBody>
      </p:sp>
      <p:sp>
        <p:nvSpPr>
          <p:cNvPr id="6" name="Text Placeholder 5">
            <a:extLst>
              <a:ext uri="{FF2B5EF4-FFF2-40B4-BE49-F238E27FC236}">
                <a16:creationId xmlns:a16="http://schemas.microsoft.com/office/drawing/2014/main" id="{33098A74-EBA3-80CF-C210-7AAC30E02DFC}"/>
              </a:ext>
            </a:extLst>
          </p:cNvPr>
          <p:cNvSpPr>
            <a:spLocks noGrp="1"/>
          </p:cNvSpPr>
          <p:nvPr>
            <p:ph type="body" idx="14"/>
          </p:nvPr>
        </p:nvSpPr>
        <p:spPr/>
        <p:txBody>
          <a:bodyPr/>
          <a:lstStyle/>
          <a:p>
            <a:r>
              <a:rPr lang="en-US" sz="2000" b="1" i="0" dirty="0"/>
              <a:t>BONUS SUB-SECTION</a:t>
            </a:r>
          </a:p>
          <a:p>
            <a:pPr marL="171450" indent="-171450">
              <a:buFont typeface="Arial" panose="020B0604020202020204" pitchFamily="34" charset="0"/>
              <a:buChar char="•"/>
            </a:pPr>
            <a:r>
              <a:rPr lang="en-US" sz="2000" i="0" dirty="0"/>
              <a:t>Sometimes you need that extra bullet space.</a:t>
            </a:r>
          </a:p>
          <a:p>
            <a:pPr marL="171450" indent="-171450">
              <a:buFont typeface="Arial" panose="020B0604020202020204" pitchFamily="34" charset="0"/>
              <a:buChar char="•"/>
            </a:pPr>
            <a:r>
              <a:rPr lang="en-US" sz="2000" i="0" dirty="0"/>
              <a:t>Keep it short, you can explain later.</a:t>
            </a:r>
          </a:p>
          <a:p>
            <a:endParaRPr lang="en-US" sz="2000" i="0" dirty="0"/>
          </a:p>
        </p:txBody>
      </p:sp>
    </p:spTree>
    <p:extLst>
      <p:ext uri="{BB962C8B-B14F-4D97-AF65-F5344CB8AC3E}">
        <p14:creationId xmlns:p14="http://schemas.microsoft.com/office/powerpoint/2010/main" val="1635179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7EABB-E20A-0ACC-6FB3-5DFD35A2EE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64A91-0E5B-5645-0FF9-7D0CB598692A}"/>
              </a:ext>
            </a:extLst>
          </p:cNvPr>
          <p:cNvSpPr>
            <a:spLocks noGrp="1"/>
          </p:cNvSpPr>
          <p:nvPr>
            <p:ph type="title"/>
          </p:nvPr>
        </p:nvSpPr>
        <p:spPr/>
        <p:txBody>
          <a:bodyPr/>
          <a:lstStyle/>
          <a:p>
            <a:r>
              <a:rPr lang="en-US" dirty="0"/>
              <a:t>SECTION NAME</a:t>
            </a:r>
            <a:br>
              <a:rPr lang="en-US" dirty="0"/>
            </a:br>
            <a:r>
              <a:rPr lang="en-US" dirty="0"/>
              <a:t>GOES HERE</a:t>
            </a:r>
          </a:p>
        </p:txBody>
      </p:sp>
      <p:sp>
        <p:nvSpPr>
          <p:cNvPr id="3" name="Text Placeholder 2">
            <a:extLst>
              <a:ext uri="{FF2B5EF4-FFF2-40B4-BE49-F238E27FC236}">
                <a16:creationId xmlns:a16="http://schemas.microsoft.com/office/drawing/2014/main" id="{0C2E342A-818E-5300-FDE8-F3EFBA4ED34B}"/>
              </a:ext>
            </a:extLst>
          </p:cNvPr>
          <p:cNvSpPr>
            <a:spLocks noGrp="1"/>
          </p:cNvSpPr>
          <p:nvPr>
            <p:ph type="body" idx="1"/>
          </p:nvPr>
        </p:nvSpPr>
        <p:spPr/>
        <p:txBody>
          <a:bodyPr/>
          <a:lstStyle/>
          <a:p>
            <a:r>
              <a:rPr lang="en-US" b="1" i="0" dirty="0"/>
              <a:t>Add a paragraph of text here to describe the section you are introducing.</a:t>
            </a:r>
          </a:p>
          <a:p>
            <a:r>
              <a:rPr lang="en-US" i="0" dirty="0"/>
              <a:t>Use it for presentations that need a table of contents.</a:t>
            </a:r>
          </a:p>
          <a:p>
            <a:r>
              <a:rPr lang="en-US" i="0" dirty="0"/>
              <a:t>Use it as a standard section divider.</a:t>
            </a:r>
          </a:p>
          <a:p>
            <a:r>
              <a:rPr lang="en-US" i="0" dirty="0"/>
              <a:t>It’s great for introducing your presentation, too.</a:t>
            </a:r>
          </a:p>
        </p:txBody>
      </p:sp>
      <p:sp>
        <p:nvSpPr>
          <p:cNvPr id="4" name="Text Placeholder 3">
            <a:extLst>
              <a:ext uri="{FF2B5EF4-FFF2-40B4-BE49-F238E27FC236}">
                <a16:creationId xmlns:a16="http://schemas.microsoft.com/office/drawing/2014/main" id="{1D208084-BC9E-B043-4B9A-5D3DB35441E6}"/>
              </a:ext>
            </a:extLst>
          </p:cNvPr>
          <p:cNvSpPr>
            <a:spLocks noGrp="1"/>
          </p:cNvSpPr>
          <p:nvPr>
            <p:ph type="body" idx="13"/>
          </p:nvPr>
        </p:nvSpPr>
        <p:spPr/>
        <p:txBody>
          <a:bodyPr/>
          <a:lstStyle/>
          <a:p>
            <a:r>
              <a:rPr lang="en-US" dirty="0"/>
              <a:t>SECTION ##</a:t>
            </a:r>
          </a:p>
        </p:txBody>
      </p:sp>
      <p:sp>
        <p:nvSpPr>
          <p:cNvPr id="5" name="Slide Number Placeholder 4">
            <a:extLst>
              <a:ext uri="{FF2B5EF4-FFF2-40B4-BE49-F238E27FC236}">
                <a16:creationId xmlns:a16="http://schemas.microsoft.com/office/drawing/2014/main" id="{8434ECFA-0B6F-3FBD-65F3-93996DD33140}"/>
              </a:ext>
            </a:extLst>
          </p:cNvPr>
          <p:cNvSpPr>
            <a:spLocks noGrp="1"/>
          </p:cNvSpPr>
          <p:nvPr>
            <p:ph type="sldNum" sz="quarter" idx="12"/>
          </p:nvPr>
        </p:nvSpPr>
        <p:spPr/>
        <p:txBody>
          <a:bodyPr/>
          <a:lstStyle/>
          <a:p>
            <a:fld id="{F732C732-AAC8-F547-A38C-3ADCCEC237B4}" type="slidenum">
              <a:rPr lang="en-US" smtClean="0"/>
              <a:pPr/>
              <a:t>17</a:t>
            </a:fld>
            <a:endParaRPr lang="en-US" dirty="0"/>
          </a:p>
        </p:txBody>
      </p:sp>
      <p:sp>
        <p:nvSpPr>
          <p:cNvPr id="6" name="Text Placeholder 5">
            <a:extLst>
              <a:ext uri="{FF2B5EF4-FFF2-40B4-BE49-F238E27FC236}">
                <a16:creationId xmlns:a16="http://schemas.microsoft.com/office/drawing/2014/main" id="{69352FCD-DFC4-9A42-7D28-0B5FD047E4B9}"/>
              </a:ext>
            </a:extLst>
          </p:cNvPr>
          <p:cNvSpPr>
            <a:spLocks noGrp="1"/>
          </p:cNvSpPr>
          <p:nvPr>
            <p:ph type="body" idx="14"/>
          </p:nvPr>
        </p:nvSpPr>
        <p:spPr/>
        <p:txBody>
          <a:bodyPr/>
          <a:lstStyle/>
          <a:p>
            <a:r>
              <a:rPr lang="en-US" sz="2000" b="1" i="0" dirty="0"/>
              <a:t>BONUS SUB-SECTION</a:t>
            </a:r>
          </a:p>
          <a:p>
            <a:pPr marL="171450" indent="-171450">
              <a:buFont typeface="Arial" panose="020B0604020202020204" pitchFamily="34" charset="0"/>
              <a:buChar char="•"/>
            </a:pPr>
            <a:r>
              <a:rPr lang="en-US" sz="2000" i="0" dirty="0"/>
              <a:t>Sometimes you need that extra bullet space.</a:t>
            </a:r>
          </a:p>
          <a:p>
            <a:pPr marL="171450" indent="-171450">
              <a:buFont typeface="Arial" panose="020B0604020202020204" pitchFamily="34" charset="0"/>
              <a:buChar char="•"/>
            </a:pPr>
            <a:r>
              <a:rPr lang="en-US" sz="2000" i="0" dirty="0"/>
              <a:t>Keep it short, you can explain later.</a:t>
            </a:r>
          </a:p>
          <a:p>
            <a:endParaRPr lang="en-US" sz="2000" i="0" dirty="0"/>
          </a:p>
        </p:txBody>
      </p:sp>
    </p:spTree>
    <p:extLst>
      <p:ext uri="{BB962C8B-B14F-4D97-AF65-F5344CB8AC3E}">
        <p14:creationId xmlns:p14="http://schemas.microsoft.com/office/powerpoint/2010/main" val="2467099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3A93E-07FE-5113-F5B9-ADB1E04961AC}"/>
              </a:ext>
            </a:extLst>
          </p:cNvPr>
          <p:cNvSpPr>
            <a:spLocks noGrp="1"/>
          </p:cNvSpPr>
          <p:nvPr>
            <p:ph type="title"/>
          </p:nvPr>
        </p:nvSpPr>
        <p:spPr/>
        <p:txBody>
          <a:bodyPr/>
          <a:lstStyle/>
          <a:p>
            <a:r>
              <a:rPr lang="en-US" dirty="0"/>
              <a:t>A good speech is like a pencil.</a:t>
            </a:r>
            <a:br>
              <a:rPr lang="en-US" dirty="0"/>
            </a:br>
            <a:r>
              <a:rPr lang="en-US" dirty="0"/>
              <a:t>It has to have a point.</a:t>
            </a:r>
          </a:p>
        </p:txBody>
      </p:sp>
      <p:sp>
        <p:nvSpPr>
          <p:cNvPr id="3" name="Text Placeholder 2">
            <a:extLst>
              <a:ext uri="{FF2B5EF4-FFF2-40B4-BE49-F238E27FC236}">
                <a16:creationId xmlns:a16="http://schemas.microsoft.com/office/drawing/2014/main" id="{3985F8D7-6012-55C1-1C39-10915CF10954}"/>
              </a:ext>
            </a:extLst>
          </p:cNvPr>
          <p:cNvSpPr>
            <a:spLocks noGrp="1"/>
          </p:cNvSpPr>
          <p:nvPr>
            <p:ph type="body" idx="1"/>
          </p:nvPr>
        </p:nvSpPr>
        <p:spPr/>
        <p:txBody>
          <a:bodyPr/>
          <a:lstStyle/>
          <a:p>
            <a:r>
              <a:rPr lang="en-US" dirty="0"/>
              <a:t>AUTHOR UNKNOWN</a:t>
            </a:r>
          </a:p>
        </p:txBody>
      </p:sp>
      <p:sp>
        <p:nvSpPr>
          <p:cNvPr id="4" name="Slide Number Placeholder 3">
            <a:extLst>
              <a:ext uri="{FF2B5EF4-FFF2-40B4-BE49-F238E27FC236}">
                <a16:creationId xmlns:a16="http://schemas.microsoft.com/office/drawing/2014/main" id="{CF0B993B-5966-5D7E-67BD-AC8C608CC15D}"/>
              </a:ext>
            </a:extLst>
          </p:cNvPr>
          <p:cNvSpPr>
            <a:spLocks noGrp="1"/>
          </p:cNvSpPr>
          <p:nvPr>
            <p:ph type="sldNum" sz="quarter" idx="12"/>
          </p:nvPr>
        </p:nvSpPr>
        <p:spPr/>
        <p:txBody>
          <a:bodyPr/>
          <a:lstStyle/>
          <a:p>
            <a:fld id="{F732C732-AAC8-F547-A38C-3ADCCEC237B4}" type="slidenum">
              <a:rPr lang="en-US" smtClean="0"/>
              <a:pPr/>
              <a:t>18</a:t>
            </a:fld>
            <a:endParaRPr lang="en-US" dirty="0"/>
          </a:p>
        </p:txBody>
      </p:sp>
    </p:spTree>
    <p:extLst>
      <p:ext uri="{BB962C8B-B14F-4D97-AF65-F5344CB8AC3E}">
        <p14:creationId xmlns:p14="http://schemas.microsoft.com/office/powerpoint/2010/main" val="3198477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03ACD-EF50-0C69-2A5E-0C459A50D74F}"/>
              </a:ext>
            </a:extLst>
          </p:cNvPr>
          <p:cNvSpPr>
            <a:spLocks noGrp="1"/>
          </p:cNvSpPr>
          <p:nvPr>
            <p:ph type="title"/>
          </p:nvPr>
        </p:nvSpPr>
        <p:spPr/>
        <p:txBody>
          <a:bodyPr/>
          <a:lstStyle/>
          <a:p>
            <a:r>
              <a:rPr lang="en-US" dirty="0"/>
              <a:t>Our lives begin to end </a:t>
            </a:r>
            <a:br>
              <a:rPr lang="en-US" dirty="0"/>
            </a:br>
            <a:r>
              <a:rPr lang="en-US" dirty="0"/>
              <a:t>the day we become silent </a:t>
            </a:r>
            <a:br>
              <a:rPr lang="en-US" dirty="0"/>
            </a:br>
            <a:r>
              <a:rPr lang="en-US" dirty="0"/>
              <a:t>about the things that matter.</a:t>
            </a:r>
          </a:p>
        </p:txBody>
      </p:sp>
      <p:sp>
        <p:nvSpPr>
          <p:cNvPr id="3" name="Text Placeholder 2">
            <a:extLst>
              <a:ext uri="{FF2B5EF4-FFF2-40B4-BE49-F238E27FC236}">
                <a16:creationId xmlns:a16="http://schemas.microsoft.com/office/drawing/2014/main" id="{A42C9375-0F77-4130-A1AF-34B66C1D1BA5}"/>
              </a:ext>
            </a:extLst>
          </p:cNvPr>
          <p:cNvSpPr>
            <a:spLocks noGrp="1"/>
          </p:cNvSpPr>
          <p:nvPr>
            <p:ph type="body" idx="1"/>
          </p:nvPr>
        </p:nvSpPr>
        <p:spPr/>
        <p:txBody>
          <a:bodyPr/>
          <a:lstStyle/>
          <a:p>
            <a:r>
              <a:rPr lang="en-US" dirty="0"/>
              <a:t>MARTIN LUTHER KING JR.</a:t>
            </a:r>
          </a:p>
        </p:txBody>
      </p:sp>
      <p:sp>
        <p:nvSpPr>
          <p:cNvPr id="4" name="Slide Number Placeholder 3">
            <a:extLst>
              <a:ext uri="{FF2B5EF4-FFF2-40B4-BE49-F238E27FC236}">
                <a16:creationId xmlns:a16="http://schemas.microsoft.com/office/drawing/2014/main" id="{F13845F1-4695-D14B-EF66-92E9589042DC}"/>
              </a:ext>
            </a:extLst>
          </p:cNvPr>
          <p:cNvSpPr>
            <a:spLocks noGrp="1"/>
          </p:cNvSpPr>
          <p:nvPr>
            <p:ph type="sldNum" sz="quarter" idx="12"/>
          </p:nvPr>
        </p:nvSpPr>
        <p:spPr/>
        <p:txBody>
          <a:bodyPr/>
          <a:lstStyle/>
          <a:p>
            <a:fld id="{F732C732-AAC8-F547-A38C-3ADCCEC237B4}" type="slidenum">
              <a:rPr lang="en-US" smtClean="0"/>
              <a:pPr/>
              <a:t>19</a:t>
            </a:fld>
            <a:endParaRPr lang="en-US" dirty="0"/>
          </a:p>
        </p:txBody>
      </p:sp>
    </p:spTree>
    <p:extLst>
      <p:ext uri="{BB962C8B-B14F-4D97-AF65-F5344CB8AC3E}">
        <p14:creationId xmlns:p14="http://schemas.microsoft.com/office/powerpoint/2010/main" val="164710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D885B-7135-A4C4-47F4-D9846D571626}"/>
              </a:ext>
            </a:extLst>
          </p:cNvPr>
          <p:cNvSpPr>
            <a:spLocks noGrp="1"/>
          </p:cNvSpPr>
          <p:nvPr>
            <p:ph type="ctrTitle"/>
          </p:nvPr>
        </p:nvSpPr>
        <p:spPr/>
        <p:txBody>
          <a:bodyPr/>
          <a:lstStyle/>
          <a:p>
            <a:r>
              <a:rPr lang="en-US" dirty="0"/>
              <a:t>MOMENTUM </a:t>
            </a:r>
            <a:br>
              <a:rPr lang="en-US" dirty="0"/>
            </a:br>
            <a:r>
              <a:rPr lang="en-US" dirty="0"/>
              <a:t>POWER POINTS</a:t>
            </a:r>
          </a:p>
        </p:txBody>
      </p:sp>
      <p:sp>
        <p:nvSpPr>
          <p:cNvPr id="3" name="Text Placeholder 2">
            <a:extLst>
              <a:ext uri="{FF2B5EF4-FFF2-40B4-BE49-F238E27FC236}">
                <a16:creationId xmlns:a16="http://schemas.microsoft.com/office/drawing/2014/main" id="{C5083312-7C70-0B6F-3FBD-CD8E1ACBE614}"/>
              </a:ext>
            </a:extLst>
          </p:cNvPr>
          <p:cNvSpPr>
            <a:spLocks noGrp="1"/>
          </p:cNvSpPr>
          <p:nvPr>
            <p:ph type="body" sz="quarter" idx="13"/>
          </p:nvPr>
        </p:nvSpPr>
        <p:spPr/>
        <p:txBody>
          <a:bodyPr/>
          <a:lstStyle/>
          <a:p>
            <a:r>
              <a:rPr lang="en-US" dirty="0"/>
              <a:t>FLORIDA</a:t>
            </a:r>
          </a:p>
        </p:txBody>
      </p:sp>
      <p:sp>
        <p:nvSpPr>
          <p:cNvPr id="4" name="Text Placeholder 3">
            <a:extLst>
              <a:ext uri="{FF2B5EF4-FFF2-40B4-BE49-F238E27FC236}">
                <a16:creationId xmlns:a16="http://schemas.microsoft.com/office/drawing/2014/main" id="{9FBCCD3D-EADE-8534-EF0E-8AD9C49F1F2F}"/>
              </a:ext>
            </a:extLst>
          </p:cNvPr>
          <p:cNvSpPr>
            <a:spLocks noGrp="1"/>
          </p:cNvSpPr>
          <p:nvPr>
            <p:ph type="body" sz="quarter" idx="14"/>
          </p:nvPr>
        </p:nvSpPr>
        <p:spPr/>
        <p:txBody>
          <a:bodyPr/>
          <a:lstStyle/>
          <a:p>
            <a:r>
              <a:rPr lang="en-US" dirty="0"/>
              <a:t>ALBERTA GATOR</a:t>
            </a:r>
          </a:p>
        </p:txBody>
      </p:sp>
      <p:sp>
        <p:nvSpPr>
          <p:cNvPr id="5" name="Text Placeholder 4">
            <a:extLst>
              <a:ext uri="{FF2B5EF4-FFF2-40B4-BE49-F238E27FC236}">
                <a16:creationId xmlns:a16="http://schemas.microsoft.com/office/drawing/2014/main" id="{257F9DE6-C0C6-847F-9820-D42BA16E6CEB}"/>
              </a:ext>
            </a:extLst>
          </p:cNvPr>
          <p:cNvSpPr>
            <a:spLocks noGrp="1"/>
          </p:cNvSpPr>
          <p:nvPr>
            <p:ph type="body" sz="quarter" idx="15"/>
          </p:nvPr>
        </p:nvSpPr>
        <p:spPr/>
        <p:txBody>
          <a:bodyPr/>
          <a:lstStyle/>
          <a:p>
            <a:r>
              <a:rPr lang="en-US" dirty="0"/>
              <a:t>APRIL 18, 2025</a:t>
            </a:r>
          </a:p>
        </p:txBody>
      </p:sp>
      <p:sp>
        <p:nvSpPr>
          <p:cNvPr id="6" name="Text Placeholder 5">
            <a:extLst>
              <a:ext uri="{FF2B5EF4-FFF2-40B4-BE49-F238E27FC236}">
                <a16:creationId xmlns:a16="http://schemas.microsoft.com/office/drawing/2014/main" id="{57ABF885-008C-6C98-A835-D13F5FA027E4}"/>
              </a:ext>
            </a:extLst>
          </p:cNvPr>
          <p:cNvSpPr>
            <a:spLocks noGrp="1"/>
          </p:cNvSpPr>
          <p:nvPr>
            <p:ph type="body" sz="quarter" idx="16"/>
          </p:nvPr>
        </p:nvSpPr>
        <p:spPr/>
        <p:txBody>
          <a:bodyPr/>
          <a:lstStyle/>
          <a:p>
            <a:r>
              <a:rPr lang="en-US" dirty="0"/>
              <a:t>#1 FAN</a:t>
            </a:r>
          </a:p>
        </p:txBody>
      </p:sp>
    </p:spTree>
    <p:extLst>
      <p:ext uri="{BB962C8B-B14F-4D97-AF65-F5344CB8AC3E}">
        <p14:creationId xmlns:p14="http://schemas.microsoft.com/office/powerpoint/2010/main" val="135566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7BEE-0CE8-EB3F-E451-E6BF199E0DE4}"/>
              </a:ext>
            </a:extLst>
          </p:cNvPr>
          <p:cNvSpPr>
            <a:spLocks noGrp="1"/>
          </p:cNvSpPr>
          <p:nvPr>
            <p:ph type="title"/>
          </p:nvPr>
        </p:nvSpPr>
        <p:spPr/>
        <p:txBody>
          <a:bodyPr/>
          <a:lstStyle/>
          <a:p>
            <a:r>
              <a:rPr lang="en-US" dirty="0"/>
              <a:t>Make your point</a:t>
            </a:r>
          </a:p>
        </p:txBody>
      </p:sp>
      <p:sp>
        <p:nvSpPr>
          <p:cNvPr id="3" name="Content Placeholder 2">
            <a:extLst>
              <a:ext uri="{FF2B5EF4-FFF2-40B4-BE49-F238E27FC236}">
                <a16:creationId xmlns:a16="http://schemas.microsoft.com/office/drawing/2014/main" id="{675B6733-9F04-A7DD-971C-6A761E0F3E08}"/>
              </a:ext>
            </a:extLst>
          </p:cNvPr>
          <p:cNvSpPr>
            <a:spLocks noGrp="1"/>
          </p:cNvSpPr>
          <p:nvPr>
            <p:ph idx="1"/>
          </p:nvPr>
        </p:nvSpPr>
        <p:spPr/>
        <p:txBody>
          <a:bodyPr/>
          <a:lstStyle/>
          <a:p>
            <a:r>
              <a:rPr lang="en-US" dirty="0"/>
              <a:t>Your highlights can go here in short narrative form.</a:t>
            </a:r>
          </a:p>
        </p:txBody>
      </p:sp>
      <p:sp>
        <p:nvSpPr>
          <p:cNvPr id="4" name="Slide Number Placeholder 3">
            <a:extLst>
              <a:ext uri="{FF2B5EF4-FFF2-40B4-BE49-F238E27FC236}">
                <a16:creationId xmlns:a16="http://schemas.microsoft.com/office/drawing/2014/main" id="{417B7780-BA30-BDB8-2E4F-E5975DC70741}"/>
              </a:ext>
            </a:extLst>
          </p:cNvPr>
          <p:cNvSpPr>
            <a:spLocks noGrp="1"/>
          </p:cNvSpPr>
          <p:nvPr>
            <p:ph type="sldNum" sz="quarter" idx="12"/>
          </p:nvPr>
        </p:nvSpPr>
        <p:spPr/>
        <p:txBody>
          <a:bodyPr/>
          <a:lstStyle/>
          <a:p>
            <a:fld id="{F732C732-AAC8-F547-A38C-3ADCCEC237B4}" type="slidenum">
              <a:rPr lang="en-US" smtClean="0"/>
              <a:pPr/>
              <a:t>20</a:t>
            </a:fld>
            <a:endParaRPr lang="en-US" dirty="0"/>
          </a:p>
        </p:txBody>
      </p:sp>
      <p:sp>
        <p:nvSpPr>
          <p:cNvPr id="5" name="Text Placeholder 4">
            <a:extLst>
              <a:ext uri="{FF2B5EF4-FFF2-40B4-BE49-F238E27FC236}">
                <a16:creationId xmlns:a16="http://schemas.microsoft.com/office/drawing/2014/main" id="{1D6EAEBD-D6E8-1E2C-9346-8AD18790369F}"/>
              </a:ext>
            </a:extLst>
          </p:cNvPr>
          <p:cNvSpPr>
            <a:spLocks noGrp="1"/>
          </p:cNvSpPr>
          <p:nvPr>
            <p:ph type="body" sz="quarter" idx="13"/>
          </p:nvPr>
        </p:nvSpPr>
        <p:spPr/>
        <p:txBody>
          <a:bodyPr/>
          <a:lstStyle/>
          <a:p>
            <a:r>
              <a:rPr lang="en-US" dirty="0"/>
              <a:t>PUT YOUR SECTION NAME HERE, IF YOU WANT</a:t>
            </a:r>
          </a:p>
        </p:txBody>
      </p:sp>
    </p:spTree>
    <p:extLst>
      <p:ext uri="{BB962C8B-B14F-4D97-AF65-F5344CB8AC3E}">
        <p14:creationId xmlns:p14="http://schemas.microsoft.com/office/powerpoint/2010/main" val="312387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3D17E-9AC9-1A18-7D8E-ED3B3E9DC4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1464EE-8618-5C6E-CAAA-6073485BE0EC}"/>
              </a:ext>
            </a:extLst>
          </p:cNvPr>
          <p:cNvSpPr>
            <a:spLocks noGrp="1"/>
          </p:cNvSpPr>
          <p:nvPr>
            <p:ph type="title"/>
          </p:nvPr>
        </p:nvSpPr>
        <p:spPr/>
        <p:txBody>
          <a:bodyPr/>
          <a:lstStyle/>
          <a:p>
            <a:r>
              <a:rPr lang="en-US" dirty="0"/>
              <a:t>Tell them what you really think.</a:t>
            </a:r>
          </a:p>
        </p:txBody>
      </p:sp>
      <p:sp>
        <p:nvSpPr>
          <p:cNvPr id="3" name="Content Placeholder 2">
            <a:extLst>
              <a:ext uri="{FF2B5EF4-FFF2-40B4-BE49-F238E27FC236}">
                <a16:creationId xmlns:a16="http://schemas.microsoft.com/office/drawing/2014/main" id="{5E3977AF-0228-E73A-297C-6E6AE7489A38}"/>
              </a:ext>
            </a:extLst>
          </p:cNvPr>
          <p:cNvSpPr>
            <a:spLocks noGrp="1"/>
          </p:cNvSpPr>
          <p:nvPr>
            <p:ph sz="half" idx="1"/>
          </p:nvPr>
        </p:nvSpPr>
        <p:spPr/>
        <p:txBody>
          <a:bodyPr/>
          <a:lstStyle/>
          <a:p>
            <a:r>
              <a:rPr lang="en-US" dirty="0"/>
              <a:t>The best presentations aren’t read </a:t>
            </a:r>
            <a:br>
              <a:rPr lang="en-US" dirty="0"/>
            </a:br>
            <a:r>
              <a:rPr lang="en-US" dirty="0"/>
              <a:t>directly off the slides. </a:t>
            </a:r>
          </a:p>
          <a:p>
            <a:r>
              <a:rPr lang="en-US" dirty="0"/>
              <a:t>Remember that less is more in these text boxes.</a:t>
            </a:r>
          </a:p>
        </p:txBody>
      </p:sp>
      <p:sp>
        <p:nvSpPr>
          <p:cNvPr id="6" name="Content Placeholder 5">
            <a:extLst>
              <a:ext uri="{FF2B5EF4-FFF2-40B4-BE49-F238E27FC236}">
                <a16:creationId xmlns:a16="http://schemas.microsoft.com/office/drawing/2014/main" id="{24F6AB4F-9396-B064-68D9-9FCEB23ECB59}"/>
              </a:ext>
            </a:extLst>
          </p:cNvPr>
          <p:cNvSpPr>
            <a:spLocks noGrp="1"/>
          </p:cNvSpPr>
          <p:nvPr>
            <p:ph sz="half" idx="2"/>
          </p:nvPr>
        </p:nvSpPr>
        <p:spPr>
          <a:xfrm>
            <a:off x="6172200" y="1825625"/>
            <a:ext cx="5749724" cy="4351338"/>
          </a:xfrm>
        </p:spPr>
        <p:txBody>
          <a:bodyPr/>
          <a:lstStyle/>
          <a:p>
            <a:r>
              <a:rPr lang="en-US" dirty="0"/>
              <a:t>You have two columns to break up your text!</a:t>
            </a:r>
          </a:p>
          <a:p>
            <a:pPr marL="342900" indent="-342900">
              <a:buFont typeface="Arial" panose="020B0604020202020204" pitchFamily="34" charset="0"/>
              <a:buChar char="•"/>
            </a:pPr>
            <a:r>
              <a:rPr lang="en-US" dirty="0"/>
              <a:t>Or you can set one or both columns …</a:t>
            </a:r>
          </a:p>
          <a:p>
            <a:pPr marL="342900" indent="-342900">
              <a:buFont typeface="Arial" panose="020B0604020202020204" pitchFamily="34" charset="0"/>
              <a:buChar char="•"/>
            </a:pPr>
            <a:r>
              <a:rPr lang="en-US" dirty="0"/>
              <a:t>…to bullet points…</a:t>
            </a:r>
          </a:p>
          <a:p>
            <a:pPr marL="342900" indent="-342900">
              <a:buFont typeface="Arial" panose="020B0604020202020204" pitchFamily="34" charset="0"/>
              <a:buChar char="•"/>
            </a:pPr>
            <a:r>
              <a:rPr lang="en-US" dirty="0"/>
              <a:t>…if you need them…</a:t>
            </a:r>
          </a:p>
          <a:p>
            <a:pPr marL="342900" indent="-342900">
              <a:buFont typeface="Arial" panose="020B0604020202020204" pitchFamily="34" charset="0"/>
              <a:buChar char="•"/>
            </a:pPr>
            <a:r>
              <a:rPr lang="en-US" dirty="0"/>
              <a:t>…that badly.</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A544B7EA-93ED-F56F-0B9F-D8BE15D188D7}"/>
              </a:ext>
            </a:extLst>
          </p:cNvPr>
          <p:cNvSpPr>
            <a:spLocks noGrp="1"/>
          </p:cNvSpPr>
          <p:nvPr>
            <p:ph type="sldNum" sz="quarter" idx="12"/>
          </p:nvPr>
        </p:nvSpPr>
        <p:spPr/>
        <p:txBody>
          <a:bodyPr/>
          <a:lstStyle/>
          <a:p>
            <a:fld id="{F732C732-AAC8-F547-A38C-3ADCCEC237B4}" type="slidenum">
              <a:rPr lang="en-US" smtClean="0"/>
              <a:pPr/>
              <a:t>21</a:t>
            </a:fld>
            <a:endParaRPr lang="en-US" dirty="0"/>
          </a:p>
        </p:txBody>
      </p:sp>
      <p:sp>
        <p:nvSpPr>
          <p:cNvPr id="5" name="Text Placeholder 4">
            <a:extLst>
              <a:ext uri="{FF2B5EF4-FFF2-40B4-BE49-F238E27FC236}">
                <a16:creationId xmlns:a16="http://schemas.microsoft.com/office/drawing/2014/main" id="{2B449D3A-B8C5-8182-BBC8-EDBCA0C8E093}"/>
              </a:ext>
            </a:extLst>
          </p:cNvPr>
          <p:cNvSpPr>
            <a:spLocks noGrp="1"/>
          </p:cNvSpPr>
          <p:nvPr>
            <p:ph type="body" sz="quarter" idx="13"/>
          </p:nvPr>
        </p:nvSpPr>
        <p:spPr/>
        <p:txBody>
          <a:bodyPr/>
          <a:lstStyle/>
          <a:p>
            <a:r>
              <a:rPr lang="en-US" dirty="0"/>
              <a:t>PUT YOUR SECTION NAME HERE, IF YOU WANT</a:t>
            </a:r>
          </a:p>
        </p:txBody>
      </p:sp>
    </p:spTree>
    <p:extLst>
      <p:ext uri="{BB962C8B-B14F-4D97-AF65-F5344CB8AC3E}">
        <p14:creationId xmlns:p14="http://schemas.microsoft.com/office/powerpoint/2010/main" val="1550116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D8FBE-290F-0A9E-6232-BF933083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5953C8-59BD-2FD1-C194-641D73FBAE04}"/>
              </a:ext>
            </a:extLst>
          </p:cNvPr>
          <p:cNvSpPr>
            <a:spLocks noGrp="1"/>
          </p:cNvSpPr>
          <p:nvPr>
            <p:ph type="title"/>
          </p:nvPr>
        </p:nvSpPr>
        <p:spPr/>
        <p:txBody>
          <a:bodyPr/>
          <a:lstStyle/>
          <a:p>
            <a:r>
              <a:rPr lang="en-US" dirty="0"/>
              <a:t>Tell them what you really think.</a:t>
            </a:r>
          </a:p>
        </p:txBody>
      </p:sp>
      <p:sp>
        <p:nvSpPr>
          <p:cNvPr id="5" name="Text Placeholder 4">
            <a:extLst>
              <a:ext uri="{FF2B5EF4-FFF2-40B4-BE49-F238E27FC236}">
                <a16:creationId xmlns:a16="http://schemas.microsoft.com/office/drawing/2014/main" id="{B380AACF-2816-31DA-1412-16F332EC1E6B}"/>
              </a:ext>
            </a:extLst>
          </p:cNvPr>
          <p:cNvSpPr>
            <a:spLocks noGrp="1"/>
          </p:cNvSpPr>
          <p:nvPr>
            <p:ph type="body" idx="1"/>
          </p:nvPr>
        </p:nvSpPr>
        <p:spPr/>
        <p:txBody>
          <a:bodyPr/>
          <a:lstStyle/>
          <a:p>
            <a:r>
              <a:rPr lang="en-US" dirty="0"/>
              <a:t>Oh! Subheaders!</a:t>
            </a:r>
          </a:p>
        </p:txBody>
      </p:sp>
      <p:sp>
        <p:nvSpPr>
          <p:cNvPr id="3" name="Content Placeholder 2">
            <a:extLst>
              <a:ext uri="{FF2B5EF4-FFF2-40B4-BE49-F238E27FC236}">
                <a16:creationId xmlns:a16="http://schemas.microsoft.com/office/drawing/2014/main" id="{74DEE419-7C28-3EC8-5282-32D5EB25FCFA}"/>
              </a:ext>
            </a:extLst>
          </p:cNvPr>
          <p:cNvSpPr>
            <a:spLocks noGrp="1"/>
          </p:cNvSpPr>
          <p:nvPr>
            <p:ph sz="half" idx="2"/>
          </p:nvPr>
        </p:nvSpPr>
        <p:spPr/>
        <p:txBody>
          <a:bodyPr/>
          <a:lstStyle/>
          <a:p>
            <a:r>
              <a:rPr lang="en-US" dirty="0"/>
              <a:t>The best presentations aren’t read </a:t>
            </a:r>
            <a:br>
              <a:rPr lang="en-US" dirty="0"/>
            </a:br>
            <a:r>
              <a:rPr lang="en-US" dirty="0"/>
              <a:t>directly off the slides. </a:t>
            </a:r>
          </a:p>
          <a:p>
            <a:r>
              <a:rPr lang="en-US" dirty="0"/>
              <a:t>Remember that less is more in these text boxes.</a:t>
            </a:r>
          </a:p>
        </p:txBody>
      </p:sp>
      <p:sp>
        <p:nvSpPr>
          <p:cNvPr id="7" name="Text Placeholder 6">
            <a:extLst>
              <a:ext uri="{FF2B5EF4-FFF2-40B4-BE49-F238E27FC236}">
                <a16:creationId xmlns:a16="http://schemas.microsoft.com/office/drawing/2014/main" id="{779A7BC6-684B-BCE4-262D-826E584DFA2F}"/>
              </a:ext>
            </a:extLst>
          </p:cNvPr>
          <p:cNvSpPr>
            <a:spLocks noGrp="1"/>
          </p:cNvSpPr>
          <p:nvPr>
            <p:ph type="body" sz="quarter" idx="3"/>
          </p:nvPr>
        </p:nvSpPr>
        <p:spPr/>
        <p:txBody>
          <a:bodyPr/>
          <a:lstStyle/>
          <a:p>
            <a:r>
              <a:rPr lang="en-US" dirty="0"/>
              <a:t>More ways to format your text!</a:t>
            </a:r>
          </a:p>
        </p:txBody>
      </p:sp>
      <p:sp>
        <p:nvSpPr>
          <p:cNvPr id="6" name="Content Placeholder 5">
            <a:extLst>
              <a:ext uri="{FF2B5EF4-FFF2-40B4-BE49-F238E27FC236}">
                <a16:creationId xmlns:a16="http://schemas.microsoft.com/office/drawing/2014/main" id="{DDFE6AE1-00DA-AD7E-F645-DBD998B11B5E}"/>
              </a:ext>
            </a:extLst>
          </p:cNvPr>
          <p:cNvSpPr>
            <a:spLocks noGrp="1"/>
          </p:cNvSpPr>
          <p:nvPr>
            <p:ph sz="quarter" idx="4"/>
          </p:nvPr>
        </p:nvSpPr>
        <p:spPr/>
        <p:txBody>
          <a:bodyPr/>
          <a:lstStyle/>
          <a:p>
            <a:r>
              <a:rPr lang="en-US" dirty="0"/>
              <a:t>You have two columns to break up your text!</a:t>
            </a:r>
          </a:p>
          <a:p>
            <a:pPr marL="342900" indent="-342900">
              <a:buFont typeface="Arial" panose="020B0604020202020204" pitchFamily="34" charset="0"/>
              <a:buChar char="•"/>
            </a:pPr>
            <a:r>
              <a:rPr lang="en-US" dirty="0"/>
              <a:t>Or you can set one or both columns …</a:t>
            </a:r>
          </a:p>
          <a:p>
            <a:pPr marL="342900" indent="-342900">
              <a:buFont typeface="Arial" panose="020B0604020202020204" pitchFamily="34" charset="0"/>
              <a:buChar char="•"/>
            </a:pPr>
            <a:r>
              <a:rPr lang="en-US" dirty="0"/>
              <a:t>…to bullet points…</a:t>
            </a:r>
          </a:p>
          <a:p>
            <a:pPr marL="342900" indent="-342900">
              <a:buFont typeface="Arial" panose="020B0604020202020204" pitchFamily="34" charset="0"/>
              <a:buChar char="•"/>
            </a:pPr>
            <a:r>
              <a:rPr lang="en-US" dirty="0"/>
              <a:t>…if you need them…</a:t>
            </a:r>
          </a:p>
          <a:p>
            <a:pPr marL="342900" indent="-342900">
              <a:buFont typeface="Arial" panose="020B0604020202020204" pitchFamily="34" charset="0"/>
              <a:buChar char="•"/>
            </a:pPr>
            <a:r>
              <a:rPr lang="en-US" dirty="0"/>
              <a:t>…that badly.</a:t>
            </a:r>
          </a:p>
          <a:p>
            <a:pPr marL="342900" indent="-3429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65E8D8B-CF9D-575D-2989-095CE4647969}"/>
              </a:ext>
            </a:extLst>
          </p:cNvPr>
          <p:cNvSpPr>
            <a:spLocks noGrp="1"/>
          </p:cNvSpPr>
          <p:nvPr>
            <p:ph type="sldNum" sz="quarter" idx="12"/>
          </p:nvPr>
        </p:nvSpPr>
        <p:spPr/>
        <p:txBody>
          <a:bodyPr/>
          <a:lstStyle/>
          <a:p>
            <a:fld id="{F732C732-AAC8-F547-A38C-3ADCCEC237B4}" type="slidenum">
              <a:rPr lang="en-US" smtClean="0"/>
              <a:pPr/>
              <a:t>22</a:t>
            </a:fld>
            <a:endParaRPr lang="en-US" dirty="0"/>
          </a:p>
        </p:txBody>
      </p:sp>
      <p:sp>
        <p:nvSpPr>
          <p:cNvPr id="8" name="Text Placeholder 7">
            <a:extLst>
              <a:ext uri="{FF2B5EF4-FFF2-40B4-BE49-F238E27FC236}">
                <a16:creationId xmlns:a16="http://schemas.microsoft.com/office/drawing/2014/main" id="{C5595072-C7B6-A938-F30C-BB2BE5F47C65}"/>
              </a:ext>
            </a:extLst>
          </p:cNvPr>
          <p:cNvSpPr>
            <a:spLocks noGrp="1"/>
          </p:cNvSpPr>
          <p:nvPr>
            <p:ph type="body" sz="quarter" idx="13"/>
          </p:nvPr>
        </p:nvSpPr>
        <p:spPr/>
        <p:txBody>
          <a:bodyPr/>
          <a:lstStyle/>
          <a:p>
            <a:r>
              <a:rPr lang="en-US" dirty="0"/>
              <a:t>PUT YOUR SECTION NAME HERE, IF YOU WANT</a:t>
            </a:r>
          </a:p>
        </p:txBody>
      </p:sp>
    </p:spTree>
    <p:extLst>
      <p:ext uri="{BB962C8B-B14F-4D97-AF65-F5344CB8AC3E}">
        <p14:creationId xmlns:p14="http://schemas.microsoft.com/office/powerpoint/2010/main" val="1309358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70D9B7-295E-E8AB-2F65-D76B00FE08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6E3029-F796-1D1E-02E2-008D3DB8E5B9}"/>
              </a:ext>
            </a:extLst>
          </p:cNvPr>
          <p:cNvSpPr>
            <a:spLocks noGrp="1"/>
          </p:cNvSpPr>
          <p:nvPr>
            <p:ph type="title"/>
          </p:nvPr>
        </p:nvSpPr>
        <p:spPr/>
        <p:txBody>
          <a:bodyPr/>
          <a:lstStyle/>
          <a:p>
            <a:r>
              <a:rPr lang="en-US" dirty="0"/>
              <a:t>Say it with pictures.</a:t>
            </a:r>
          </a:p>
        </p:txBody>
      </p:sp>
      <p:sp>
        <p:nvSpPr>
          <p:cNvPr id="3" name="Content Placeholder 2">
            <a:extLst>
              <a:ext uri="{FF2B5EF4-FFF2-40B4-BE49-F238E27FC236}">
                <a16:creationId xmlns:a16="http://schemas.microsoft.com/office/drawing/2014/main" id="{2DD16AAA-B11B-F27F-D0A4-1E57A3E3477C}"/>
              </a:ext>
            </a:extLst>
          </p:cNvPr>
          <p:cNvSpPr>
            <a:spLocks noGrp="1"/>
          </p:cNvSpPr>
          <p:nvPr>
            <p:ph sz="half" idx="1"/>
          </p:nvPr>
        </p:nvSpPr>
        <p:spPr/>
        <p:txBody>
          <a:bodyPr/>
          <a:lstStyle/>
          <a:p>
            <a:r>
              <a:rPr lang="en-US" dirty="0"/>
              <a:t>So, you don’t need a full two columns of text? </a:t>
            </a:r>
          </a:p>
          <a:p>
            <a:r>
              <a:rPr lang="en-US" dirty="0"/>
              <a:t>No problem!</a:t>
            </a:r>
          </a:p>
          <a:p>
            <a:r>
              <a:rPr lang="en-US" dirty="0"/>
              <a:t>Here’s a slide with a photo.</a:t>
            </a:r>
          </a:p>
          <a:p>
            <a:pPr algn="r"/>
            <a:r>
              <a:rPr lang="en-US" dirty="0">
                <a:sym typeface="Wingdings" pitchFamily="2" charset="2"/>
              </a:rPr>
              <a:t>  </a:t>
            </a:r>
            <a:endParaRPr lang="en-US" dirty="0"/>
          </a:p>
        </p:txBody>
      </p:sp>
      <p:sp>
        <p:nvSpPr>
          <p:cNvPr id="4" name="Slide Number Placeholder 3">
            <a:extLst>
              <a:ext uri="{FF2B5EF4-FFF2-40B4-BE49-F238E27FC236}">
                <a16:creationId xmlns:a16="http://schemas.microsoft.com/office/drawing/2014/main" id="{82B1B7E1-8FD2-DE5A-13BC-A87282A2B7EE}"/>
              </a:ext>
            </a:extLst>
          </p:cNvPr>
          <p:cNvSpPr>
            <a:spLocks noGrp="1"/>
          </p:cNvSpPr>
          <p:nvPr>
            <p:ph type="sldNum" sz="quarter" idx="12"/>
          </p:nvPr>
        </p:nvSpPr>
        <p:spPr/>
        <p:txBody>
          <a:bodyPr/>
          <a:lstStyle/>
          <a:p>
            <a:fld id="{F732C732-AAC8-F547-A38C-3ADCCEC237B4}" type="slidenum">
              <a:rPr lang="en-US" smtClean="0"/>
              <a:pPr/>
              <a:t>23</a:t>
            </a:fld>
            <a:endParaRPr lang="en-US" dirty="0"/>
          </a:p>
        </p:txBody>
      </p:sp>
      <p:sp>
        <p:nvSpPr>
          <p:cNvPr id="5" name="Text Placeholder 4">
            <a:extLst>
              <a:ext uri="{FF2B5EF4-FFF2-40B4-BE49-F238E27FC236}">
                <a16:creationId xmlns:a16="http://schemas.microsoft.com/office/drawing/2014/main" id="{F8F5C3E2-D851-8AD9-C3CA-FC7648066D36}"/>
              </a:ext>
            </a:extLst>
          </p:cNvPr>
          <p:cNvSpPr>
            <a:spLocks noGrp="1"/>
          </p:cNvSpPr>
          <p:nvPr>
            <p:ph type="body" sz="quarter" idx="13"/>
          </p:nvPr>
        </p:nvSpPr>
        <p:spPr/>
        <p:txBody>
          <a:bodyPr/>
          <a:lstStyle/>
          <a:p>
            <a:r>
              <a:rPr lang="en-US" dirty="0"/>
              <a:t>PUT YOUR SECTION NAME HERE, IF YOU WANT</a:t>
            </a:r>
          </a:p>
        </p:txBody>
      </p:sp>
      <p:pic>
        <p:nvPicPr>
          <p:cNvPr id="8" name="Picture Placeholder 7">
            <a:extLst>
              <a:ext uri="{FF2B5EF4-FFF2-40B4-BE49-F238E27FC236}">
                <a16:creationId xmlns:a16="http://schemas.microsoft.com/office/drawing/2014/main" id="{E8C372CF-BD89-687F-7F90-20D79F4353C2}"/>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l="2198" r="2198"/>
          <a:stretch/>
        </p:blipFill>
        <p:spPr>
          <a:prstGeom prst="rect">
            <a:avLst/>
          </a:prstGeom>
        </p:spPr>
      </p:pic>
    </p:spTree>
    <p:extLst>
      <p:ext uri="{BB962C8B-B14F-4D97-AF65-F5344CB8AC3E}">
        <p14:creationId xmlns:p14="http://schemas.microsoft.com/office/powerpoint/2010/main" val="3225964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7B7CF-A46F-2BD1-45ED-BA714EA50D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187AE3-8165-CE1E-A7F6-A723B1653CAF}"/>
              </a:ext>
            </a:extLst>
          </p:cNvPr>
          <p:cNvSpPr>
            <a:spLocks noGrp="1"/>
          </p:cNvSpPr>
          <p:nvPr>
            <p:ph type="title"/>
          </p:nvPr>
        </p:nvSpPr>
        <p:spPr/>
        <p:txBody>
          <a:bodyPr/>
          <a:lstStyle/>
          <a:p>
            <a:r>
              <a:rPr lang="en-US" dirty="0"/>
              <a:t>Make your point</a:t>
            </a:r>
          </a:p>
        </p:txBody>
      </p:sp>
      <p:sp>
        <p:nvSpPr>
          <p:cNvPr id="3" name="Content Placeholder 2">
            <a:extLst>
              <a:ext uri="{FF2B5EF4-FFF2-40B4-BE49-F238E27FC236}">
                <a16:creationId xmlns:a16="http://schemas.microsoft.com/office/drawing/2014/main" id="{2E64C11F-1C56-916F-0588-81A06C271D72}"/>
              </a:ext>
            </a:extLst>
          </p:cNvPr>
          <p:cNvSpPr>
            <a:spLocks noGrp="1"/>
          </p:cNvSpPr>
          <p:nvPr>
            <p:ph idx="1"/>
          </p:nvPr>
        </p:nvSpPr>
        <p:spPr/>
        <p:txBody>
          <a:bodyPr/>
          <a:lstStyle/>
          <a:p>
            <a:r>
              <a:rPr lang="en-US" dirty="0"/>
              <a:t>Your highlights can go here in short narrative form.</a:t>
            </a:r>
          </a:p>
        </p:txBody>
      </p:sp>
      <p:sp>
        <p:nvSpPr>
          <p:cNvPr id="4" name="Slide Number Placeholder 3">
            <a:extLst>
              <a:ext uri="{FF2B5EF4-FFF2-40B4-BE49-F238E27FC236}">
                <a16:creationId xmlns:a16="http://schemas.microsoft.com/office/drawing/2014/main" id="{474C98C6-1408-7713-A604-00789328CD8C}"/>
              </a:ext>
            </a:extLst>
          </p:cNvPr>
          <p:cNvSpPr>
            <a:spLocks noGrp="1"/>
          </p:cNvSpPr>
          <p:nvPr>
            <p:ph type="sldNum" sz="quarter" idx="12"/>
          </p:nvPr>
        </p:nvSpPr>
        <p:spPr/>
        <p:txBody>
          <a:bodyPr/>
          <a:lstStyle/>
          <a:p>
            <a:fld id="{F732C732-AAC8-F547-A38C-3ADCCEC237B4}" type="slidenum">
              <a:rPr lang="en-US" smtClean="0"/>
              <a:pPr/>
              <a:t>24</a:t>
            </a:fld>
            <a:endParaRPr lang="en-US" dirty="0"/>
          </a:p>
        </p:txBody>
      </p:sp>
      <p:sp>
        <p:nvSpPr>
          <p:cNvPr id="5" name="Text Placeholder 4">
            <a:extLst>
              <a:ext uri="{FF2B5EF4-FFF2-40B4-BE49-F238E27FC236}">
                <a16:creationId xmlns:a16="http://schemas.microsoft.com/office/drawing/2014/main" id="{0BE39E82-09AD-A580-D7DE-FDBD1BE2128A}"/>
              </a:ext>
            </a:extLst>
          </p:cNvPr>
          <p:cNvSpPr>
            <a:spLocks noGrp="1"/>
          </p:cNvSpPr>
          <p:nvPr>
            <p:ph type="body" sz="quarter" idx="13"/>
          </p:nvPr>
        </p:nvSpPr>
        <p:spPr/>
        <p:txBody>
          <a:bodyPr/>
          <a:lstStyle/>
          <a:p>
            <a:r>
              <a:rPr lang="en-US" dirty="0"/>
              <a:t>PUT YOUR SECTION NAME HERE, IF YOU WANT</a:t>
            </a:r>
          </a:p>
        </p:txBody>
      </p:sp>
      <p:sp>
        <p:nvSpPr>
          <p:cNvPr id="7" name="Text Placeholder 6">
            <a:extLst>
              <a:ext uri="{FF2B5EF4-FFF2-40B4-BE49-F238E27FC236}">
                <a16:creationId xmlns:a16="http://schemas.microsoft.com/office/drawing/2014/main" id="{DF839EB8-5624-0082-BB58-138478E57A07}"/>
              </a:ext>
            </a:extLst>
          </p:cNvPr>
          <p:cNvSpPr>
            <a:spLocks noGrp="1"/>
          </p:cNvSpPr>
          <p:nvPr>
            <p:ph type="body" sz="quarter" idx="14"/>
          </p:nvPr>
        </p:nvSpPr>
        <p:spPr/>
        <p:txBody>
          <a:bodyPr/>
          <a:lstStyle/>
          <a:p>
            <a:r>
              <a:rPr lang="en-US" dirty="0"/>
              <a:t>IMPORTANT</a:t>
            </a:r>
            <a:br>
              <a:rPr lang="en-US" dirty="0"/>
            </a:br>
            <a:r>
              <a:rPr lang="en-US" dirty="0"/>
              <a:t>NOTE</a:t>
            </a:r>
          </a:p>
          <a:p>
            <a:endParaRPr lang="en-US" dirty="0"/>
          </a:p>
          <a:p>
            <a:r>
              <a:rPr lang="en-US" dirty="0"/>
              <a:t>IMPORTANT </a:t>
            </a:r>
            <a:br>
              <a:rPr lang="en-US" dirty="0"/>
            </a:br>
            <a:r>
              <a:rPr lang="en-US" dirty="0"/>
              <a:t>NOTE</a:t>
            </a:r>
          </a:p>
        </p:txBody>
      </p:sp>
    </p:spTree>
    <p:extLst>
      <p:ext uri="{BB962C8B-B14F-4D97-AF65-F5344CB8AC3E}">
        <p14:creationId xmlns:p14="http://schemas.microsoft.com/office/powerpoint/2010/main" val="2886349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1A8604B-B023-3239-1E28-BAE09EB2C3CE}"/>
              </a:ext>
            </a:extLst>
          </p:cNvPr>
          <p:cNvSpPr>
            <a:spLocks noGrp="1"/>
          </p:cNvSpPr>
          <p:nvPr>
            <p:ph type="title"/>
          </p:nvPr>
        </p:nvSpPr>
        <p:spPr/>
        <p:txBody>
          <a:bodyPr/>
          <a:lstStyle/>
          <a:p>
            <a:r>
              <a:rPr lang="en-US" dirty="0"/>
              <a:t>Flex your layout.</a:t>
            </a:r>
          </a:p>
        </p:txBody>
      </p:sp>
      <p:sp>
        <p:nvSpPr>
          <p:cNvPr id="3" name="Slide Number Placeholder 2">
            <a:extLst>
              <a:ext uri="{FF2B5EF4-FFF2-40B4-BE49-F238E27FC236}">
                <a16:creationId xmlns:a16="http://schemas.microsoft.com/office/drawing/2014/main" id="{0ABEC929-010E-2C95-E4E2-A02F397163FF}"/>
              </a:ext>
            </a:extLst>
          </p:cNvPr>
          <p:cNvSpPr>
            <a:spLocks noGrp="1"/>
          </p:cNvSpPr>
          <p:nvPr>
            <p:ph type="sldNum" sz="quarter" idx="12"/>
          </p:nvPr>
        </p:nvSpPr>
        <p:spPr/>
        <p:txBody>
          <a:bodyPr/>
          <a:lstStyle/>
          <a:p>
            <a:fld id="{F732C732-AAC8-F547-A38C-3ADCCEC237B4}" type="slidenum">
              <a:rPr lang="en-US" smtClean="0"/>
              <a:pPr/>
              <a:t>25</a:t>
            </a:fld>
            <a:endParaRPr lang="en-US" dirty="0"/>
          </a:p>
        </p:txBody>
      </p:sp>
      <p:sp>
        <p:nvSpPr>
          <p:cNvPr id="12" name="Text Placeholder 11">
            <a:extLst>
              <a:ext uri="{FF2B5EF4-FFF2-40B4-BE49-F238E27FC236}">
                <a16:creationId xmlns:a16="http://schemas.microsoft.com/office/drawing/2014/main" id="{FEC3AF96-D1EC-8089-0C02-10F20D8F3323}"/>
              </a:ext>
            </a:extLst>
          </p:cNvPr>
          <p:cNvSpPr>
            <a:spLocks noGrp="1"/>
          </p:cNvSpPr>
          <p:nvPr>
            <p:ph type="body" sz="quarter" idx="13"/>
          </p:nvPr>
        </p:nvSpPr>
        <p:spPr/>
        <p:txBody>
          <a:bodyPr/>
          <a:lstStyle/>
          <a:p>
            <a:r>
              <a:rPr lang="en-US" dirty="0"/>
              <a:t>PUT YOUR SECTION NAME HERE, IF YOU WANT</a:t>
            </a:r>
          </a:p>
        </p:txBody>
      </p:sp>
      <p:grpSp>
        <p:nvGrpSpPr>
          <p:cNvPr id="4" name="Group 3">
            <a:extLst>
              <a:ext uri="{FF2B5EF4-FFF2-40B4-BE49-F238E27FC236}">
                <a16:creationId xmlns:a16="http://schemas.microsoft.com/office/drawing/2014/main" id="{C49C4ED1-396C-4D73-6240-4A60DB8E56F5}"/>
              </a:ext>
            </a:extLst>
          </p:cNvPr>
          <p:cNvGrpSpPr/>
          <p:nvPr/>
        </p:nvGrpSpPr>
        <p:grpSpPr>
          <a:xfrm>
            <a:off x="7458570" y="1946696"/>
            <a:ext cx="4436578" cy="2567551"/>
            <a:chOff x="7785100" y="2819400"/>
            <a:chExt cx="2984500" cy="1727200"/>
          </a:xfrm>
        </p:grpSpPr>
        <p:grpSp>
          <p:nvGrpSpPr>
            <p:cNvPr id="5" name="Group 4">
              <a:extLst>
                <a:ext uri="{FF2B5EF4-FFF2-40B4-BE49-F238E27FC236}">
                  <a16:creationId xmlns:a16="http://schemas.microsoft.com/office/drawing/2014/main" id="{3DC0D988-1ABE-0A8B-FF5E-8471755B349B}"/>
                </a:ext>
              </a:extLst>
            </p:cNvPr>
            <p:cNvGrpSpPr/>
            <p:nvPr/>
          </p:nvGrpSpPr>
          <p:grpSpPr>
            <a:xfrm>
              <a:off x="7785100" y="2819400"/>
              <a:ext cx="1854200" cy="1727200"/>
              <a:chOff x="7772400" y="2692400"/>
              <a:chExt cx="1854200" cy="1727200"/>
            </a:xfrm>
          </p:grpSpPr>
          <p:sp>
            <p:nvSpPr>
              <p:cNvPr id="8" name="Rectangle 7">
                <a:extLst>
                  <a:ext uri="{FF2B5EF4-FFF2-40B4-BE49-F238E27FC236}">
                    <a16:creationId xmlns:a16="http://schemas.microsoft.com/office/drawing/2014/main" id="{88F69D24-1921-0C67-044B-14FADDD3B341}"/>
                  </a:ext>
                </a:extLst>
              </p:cNvPr>
              <p:cNvSpPr/>
              <p:nvPr/>
            </p:nvSpPr>
            <p:spPr>
              <a:xfrm>
                <a:off x="7772400" y="3556000"/>
                <a:ext cx="533400" cy="86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Rectangle 8">
                <a:extLst>
                  <a:ext uri="{FF2B5EF4-FFF2-40B4-BE49-F238E27FC236}">
                    <a16:creationId xmlns:a16="http://schemas.microsoft.com/office/drawing/2014/main" id="{1B581F7E-F9AE-E341-21BE-08B507A819C1}"/>
                  </a:ext>
                </a:extLst>
              </p:cNvPr>
              <p:cNvSpPr/>
              <p:nvPr/>
            </p:nvSpPr>
            <p:spPr>
              <a:xfrm>
                <a:off x="8432800" y="3086100"/>
                <a:ext cx="533400" cy="133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10" name="Rectangle 9">
                <a:extLst>
                  <a:ext uri="{FF2B5EF4-FFF2-40B4-BE49-F238E27FC236}">
                    <a16:creationId xmlns:a16="http://schemas.microsoft.com/office/drawing/2014/main" id="{6FA12DA0-BD67-28EC-0605-AB029E13426A}"/>
                  </a:ext>
                </a:extLst>
              </p:cNvPr>
              <p:cNvSpPr/>
              <p:nvPr/>
            </p:nvSpPr>
            <p:spPr>
              <a:xfrm>
                <a:off x="9093200" y="2692400"/>
                <a:ext cx="533400" cy="172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sp>
          <p:nvSpPr>
            <p:cNvPr id="6" name="Pie 5">
              <a:extLst>
                <a:ext uri="{FF2B5EF4-FFF2-40B4-BE49-F238E27FC236}">
                  <a16:creationId xmlns:a16="http://schemas.microsoft.com/office/drawing/2014/main" id="{6405AB73-323A-B182-3396-789B3AC23B3E}"/>
                </a:ext>
              </a:extLst>
            </p:cNvPr>
            <p:cNvSpPr/>
            <p:nvPr/>
          </p:nvSpPr>
          <p:spPr>
            <a:xfrm>
              <a:off x="10020300" y="2819400"/>
              <a:ext cx="749300" cy="749300"/>
            </a:xfrm>
            <a:prstGeom prst="pie">
              <a:avLst>
                <a:gd name="adj1" fmla="val 18399367"/>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ptos" panose="020B0004020202020204" pitchFamily="34" charset="0"/>
              </a:endParaRPr>
            </a:p>
          </p:txBody>
        </p:sp>
        <p:sp>
          <p:nvSpPr>
            <p:cNvPr id="7" name="Pie 6">
              <a:extLst>
                <a:ext uri="{FF2B5EF4-FFF2-40B4-BE49-F238E27FC236}">
                  <a16:creationId xmlns:a16="http://schemas.microsoft.com/office/drawing/2014/main" id="{16C17481-64D5-6890-9093-E87A14633041}"/>
                </a:ext>
              </a:extLst>
            </p:cNvPr>
            <p:cNvSpPr/>
            <p:nvPr/>
          </p:nvSpPr>
          <p:spPr>
            <a:xfrm>
              <a:off x="10020300" y="3797300"/>
              <a:ext cx="749300" cy="749300"/>
            </a:xfrm>
            <a:prstGeom prst="pie">
              <a:avLst>
                <a:gd name="adj1" fmla="val 3100092"/>
                <a:gd name="adj2" fmla="val 162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ptos" panose="020B0004020202020204" pitchFamily="34" charset="0"/>
              </a:endParaRPr>
            </a:p>
          </p:txBody>
        </p:sp>
      </p:grpSp>
      <p:sp>
        <p:nvSpPr>
          <p:cNvPr id="13" name="TextBox 12">
            <a:extLst>
              <a:ext uri="{FF2B5EF4-FFF2-40B4-BE49-F238E27FC236}">
                <a16:creationId xmlns:a16="http://schemas.microsoft.com/office/drawing/2014/main" id="{150220A2-7A34-2B0B-0235-2D246E2E7E69}"/>
              </a:ext>
            </a:extLst>
          </p:cNvPr>
          <p:cNvSpPr txBox="1"/>
          <p:nvPr/>
        </p:nvSpPr>
        <p:spPr>
          <a:xfrm>
            <a:off x="838200" y="2291787"/>
            <a:ext cx="6431579" cy="3477875"/>
          </a:xfrm>
          <a:prstGeom prst="rect">
            <a:avLst/>
          </a:prstGeom>
          <a:noFill/>
        </p:spPr>
        <p:txBody>
          <a:bodyPr wrap="square" lIns="0" tIns="0" rIns="0" bIns="0" rtlCol="0">
            <a:spAutoFit/>
          </a:bodyPr>
          <a:lstStyle/>
          <a:p>
            <a:r>
              <a:rPr lang="en-US" sz="2800" dirty="0">
                <a:latin typeface="Aptos" panose="020B0004020202020204" pitchFamily="34" charset="0"/>
              </a:rPr>
              <a:t>This is a freeform box where you can </a:t>
            </a:r>
            <a:br>
              <a:rPr lang="en-US" sz="2800" dirty="0">
                <a:latin typeface="Aptos" panose="020B0004020202020204" pitchFamily="34" charset="0"/>
              </a:rPr>
            </a:br>
            <a:r>
              <a:rPr lang="en-US" sz="2800" b="1" dirty="0">
                <a:latin typeface="Aptos" panose="020B0004020202020204" pitchFamily="34" charset="0"/>
              </a:rPr>
              <a:t>format text </a:t>
            </a:r>
            <a:r>
              <a:rPr lang="en-US" sz="2800" dirty="0">
                <a:latin typeface="Aptos" panose="020B0004020202020204" pitchFamily="34" charset="0"/>
              </a:rPr>
              <a:t>any way you wish.</a:t>
            </a:r>
          </a:p>
          <a:p>
            <a:r>
              <a:rPr lang="en-US" sz="2800" dirty="0">
                <a:latin typeface="Aptos" panose="020B0004020202020204" pitchFamily="34" charset="0"/>
              </a:rPr>
              <a:t>You can make it </a:t>
            </a:r>
            <a:r>
              <a:rPr lang="en-US" sz="4400" dirty="0">
                <a:latin typeface="Aptos" panose="020B0004020202020204" pitchFamily="34" charset="0"/>
              </a:rPr>
              <a:t>larger</a:t>
            </a:r>
            <a:r>
              <a:rPr lang="en-US" sz="2800" dirty="0">
                <a:latin typeface="Aptos" panose="020B0004020202020204" pitchFamily="34" charset="0"/>
              </a:rPr>
              <a:t> or </a:t>
            </a:r>
            <a:r>
              <a:rPr lang="en-US" dirty="0">
                <a:latin typeface="Aptos" panose="020B0004020202020204" pitchFamily="34" charset="0"/>
              </a:rPr>
              <a:t>smaller</a:t>
            </a:r>
            <a:r>
              <a:rPr lang="en-US" sz="2800" dirty="0">
                <a:latin typeface="Aptos" panose="020B0004020202020204" pitchFamily="34" charset="0"/>
              </a:rPr>
              <a:t>.</a:t>
            </a:r>
          </a:p>
          <a:p>
            <a:pPr lvl="1"/>
            <a:r>
              <a:rPr lang="en-US" sz="2400" dirty="0">
                <a:latin typeface="Aptos" panose="020B0004020202020204" pitchFamily="34" charset="0"/>
              </a:rPr>
              <a:t>You can add sub sections.</a:t>
            </a:r>
          </a:p>
          <a:p>
            <a:pPr lvl="1"/>
            <a:endParaRPr lang="en-US" sz="2400" dirty="0">
              <a:latin typeface="Aptos" panose="020B0004020202020204" pitchFamily="34" charset="0"/>
            </a:endParaRPr>
          </a:p>
          <a:p>
            <a:pPr marL="0" indent="0">
              <a:buFont typeface="Arial" panose="020B0604020202020204" pitchFamily="34" charset="0"/>
              <a:buNone/>
            </a:pPr>
            <a:endParaRPr lang="en-US" sz="2400" b="1" i="1" dirty="0">
              <a:latin typeface="Aptos" panose="020B0004020202020204" pitchFamily="34" charset="0"/>
            </a:endParaRPr>
          </a:p>
          <a:p>
            <a:pPr marL="0" indent="0">
              <a:buFont typeface="Arial" panose="020B0604020202020204" pitchFamily="34" charset="0"/>
              <a:buNone/>
            </a:pPr>
            <a:endParaRPr lang="en-US" sz="2400" b="1" i="1" dirty="0">
              <a:latin typeface="Aptos" panose="020B0004020202020204" pitchFamily="34" charset="0"/>
            </a:endParaRPr>
          </a:p>
          <a:p>
            <a:pPr marL="0" indent="0">
              <a:buFont typeface="Arial" panose="020B0604020202020204" pitchFamily="34" charset="0"/>
              <a:buNone/>
            </a:pPr>
            <a:r>
              <a:rPr lang="en-US" sz="2400" b="1" i="1" dirty="0">
                <a:latin typeface="Aptos" panose="020B0004020202020204" pitchFamily="34" charset="0"/>
              </a:rPr>
              <a:t>You don’t have to use bullet points, either.</a:t>
            </a:r>
          </a:p>
        </p:txBody>
      </p:sp>
    </p:spTree>
    <p:extLst>
      <p:ext uri="{BB962C8B-B14F-4D97-AF65-F5344CB8AC3E}">
        <p14:creationId xmlns:p14="http://schemas.microsoft.com/office/powerpoint/2010/main" val="595830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1AA7B5-3103-23F5-5EF8-44F531BBE09C}"/>
              </a:ext>
            </a:extLst>
          </p:cNvPr>
          <p:cNvSpPr>
            <a:spLocks noGrp="1"/>
          </p:cNvSpPr>
          <p:nvPr>
            <p:ph type="sldNum" sz="quarter" idx="12"/>
          </p:nvPr>
        </p:nvSpPr>
        <p:spPr/>
        <p:txBody>
          <a:bodyPr/>
          <a:lstStyle/>
          <a:p>
            <a:fld id="{F732C732-AAC8-F547-A38C-3ADCCEC237B4}" type="slidenum">
              <a:rPr lang="en-US" smtClean="0"/>
              <a:pPr/>
              <a:t>26</a:t>
            </a:fld>
            <a:endParaRPr lang="en-US" dirty="0"/>
          </a:p>
        </p:txBody>
      </p:sp>
      <p:sp>
        <p:nvSpPr>
          <p:cNvPr id="3" name="TextBox 2">
            <a:extLst>
              <a:ext uri="{FF2B5EF4-FFF2-40B4-BE49-F238E27FC236}">
                <a16:creationId xmlns:a16="http://schemas.microsoft.com/office/drawing/2014/main" id="{3568FB2B-F83F-2FB3-0088-FC7E4BAE1563}"/>
              </a:ext>
            </a:extLst>
          </p:cNvPr>
          <p:cNvSpPr txBox="1"/>
          <p:nvPr/>
        </p:nvSpPr>
        <p:spPr>
          <a:xfrm>
            <a:off x="0" y="0"/>
            <a:ext cx="12192000" cy="6665948"/>
          </a:xfrm>
          <a:prstGeom prst="rect">
            <a:avLst/>
          </a:prstGeom>
          <a:noFill/>
        </p:spPr>
        <p:txBody>
          <a:bodyPr wrap="square" rtlCol="0" anchor="ctr" anchorCtr="0">
            <a:noAutofit/>
          </a:bodyPr>
          <a:lstStyle/>
          <a:p>
            <a:pPr algn="ctr"/>
            <a:r>
              <a:rPr lang="en-US" i="1" dirty="0"/>
              <a:t>This slide is blank, except for the footer and the page number.</a:t>
            </a:r>
          </a:p>
          <a:p>
            <a:pPr algn="ctr"/>
            <a:endParaRPr lang="en-US" i="1" dirty="0"/>
          </a:p>
          <a:p>
            <a:pPr algn="ctr"/>
            <a:r>
              <a:rPr lang="en-US" i="1" dirty="0"/>
              <a:t>You can put whatever you want on it.</a:t>
            </a:r>
          </a:p>
          <a:p>
            <a:pPr algn="ctr"/>
            <a:endParaRPr lang="en-US" i="1" dirty="0"/>
          </a:p>
          <a:p>
            <a:pPr algn="ctr"/>
            <a:r>
              <a:rPr lang="en-US" i="1" dirty="0"/>
              <a:t>Go crazy!</a:t>
            </a:r>
          </a:p>
        </p:txBody>
      </p:sp>
    </p:spTree>
    <p:extLst>
      <p:ext uri="{BB962C8B-B14F-4D97-AF65-F5344CB8AC3E}">
        <p14:creationId xmlns:p14="http://schemas.microsoft.com/office/powerpoint/2010/main" val="4263371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C6452-CB19-0B96-0435-3F4FF164FE46}"/>
              </a:ext>
            </a:extLst>
          </p:cNvPr>
          <p:cNvSpPr>
            <a:spLocks noGrp="1"/>
          </p:cNvSpPr>
          <p:nvPr>
            <p:ph type="title"/>
          </p:nvPr>
        </p:nvSpPr>
        <p:spPr>
          <a:xfrm>
            <a:off x="839788" y="365126"/>
            <a:ext cx="10515600" cy="944834"/>
          </a:xfrm>
        </p:spPr>
        <p:txBody>
          <a:bodyPr/>
          <a:lstStyle/>
          <a:p>
            <a:r>
              <a:rPr lang="en-US" dirty="0"/>
              <a:t>SAMPLE CHARTS</a:t>
            </a:r>
          </a:p>
        </p:txBody>
      </p:sp>
      <p:sp>
        <p:nvSpPr>
          <p:cNvPr id="3" name="Slide Number Placeholder 2">
            <a:extLst>
              <a:ext uri="{FF2B5EF4-FFF2-40B4-BE49-F238E27FC236}">
                <a16:creationId xmlns:a16="http://schemas.microsoft.com/office/drawing/2014/main" id="{87320DC8-4BAF-FC00-D409-878E561F7245}"/>
              </a:ext>
            </a:extLst>
          </p:cNvPr>
          <p:cNvSpPr>
            <a:spLocks noGrp="1"/>
          </p:cNvSpPr>
          <p:nvPr>
            <p:ph type="sldNum" sz="quarter" idx="12"/>
          </p:nvPr>
        </p:nvSpPr>
        <p:spPr/>
        <p:txBody>
          <a:bodyPr/>
          <a:lstStyle/>
          <a:p>
            <a:fld id="{F732C732-AAC8-F547-A38C-3ADCCEC237B4}" type="slidenum">
              <a:rPr lang="en-US" smtClean="0"/>
              <a:pPr/>
              <a:t>27</a:t>
            </a:fld>
            <a:endParaRPr lang="en-US" dirty="0"/>
          </a:p>
        </p:txBody>
      </p:sp>
      <p:sp>
        <p:nvSpPr>
          <p:cNvPr id="4" name="Text Placeholder 3">
            <a:extLst>
              <a:ext uri="{FF2B5EF4-FFF2-40B4-BE49-F238E27FC236}">
                <a16:creationId xmlns:a16="http://schemas.microsoft.com/office/drawing/2014/main" id="{4473A5AB-9A63-5F53-AD92-7C39F7309DD2}"/>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98C2ED79-99EB-2902-C9F5-6225CF1BDCFE}"/>
              </a:ext>
            </a:extLst>
          </p:cNvPr>
          <p:cNvGrpSpPr/>
          <p:nvPr/>
        </p:nvGrpSpPr>
        <p:grpSpPr>
          <a:xfrm>
            <a:off x="775509" y="1790308"/>
            <a:ext cx="10732239" cy="4721246"/>
            <a:chOff x="1507954" y="2999665"/>
            <a:chExt cx="21348871" cy="9391636"/>
          </a:xfrm>
        </p:grpSpPr>
        <p:graphicFrame>
          <p:nvGraphicFramePr>
            <p:cNvPr id="6" name="Chart 5">
              <a:extLst>
                <a:ext uri="{FF2B5EF4-FFF2-40B4-BE49-F238E27FC236}">
                  <a16:creationId xmlns:a16="http://schemas.microsoft.com/office/drawing/2014/main" id="{123F665F-F1D2-4909-0700-348326334606}"/>
                </a:ext>
              </a:extLst>
            </p:cNvPr>
            <p:cNvGraphicFramePr/>
            <p:nvPr>
              <p:extLst>
                <p:ext uri="{D42A27DB-BD31-4B8C-83A1-F6EECF244321}">
                  <p14:modId xmlns:p14="http://schemas.microsoft.com/office/powerpoint/2010/main" val="3150646614"/>
                </p:ext>
              </p:extLst>
            </p:nvPr>
          </p:nvGraphicFramePr>
          <p:xfrm>
            <a:off x="1507954" y="2999665"/>
            <a:ext cx="4243141" cy="421805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AEA5FE46-D14C-CBFC-B01E-0BFBAE253546}"/>
                </a:ext>
              </a:extLst>
            </p:cNvPr>
            <p:cNvSpPr txBox="1"/>
            <p:nvPr/>
          </p:nvSpPr>
          <p:spPr>
            <a:xfrm>
              <a:off x="6145511" y="3635136"/>
              <a:ext cx="3817557" cy="795910"/>
            </a:xfrm>
            <a:prstGeom prst="rect">
              <a:avLst/>
            </a:prstGeom>
            <a:noFill/>
          </p:spPr>
          <p:txBody>
            <a:bodyPr wrap="none" rtlCol="0" anchor="b" anchorCtr="0">
              <a:spAutoFit/>
            </a:bodyPr>
            <a:lstStyle/>
            <a:p>
              <a:r>
                <a:rPr lang="en-US" sz="2000" b="1" dirty="0">
                  <a:solidFill>
                    <a:schemeClr val="tx2"/>
                  </a:solidFill>
                  <a:latin typeface="Aptos" panose="020B0004020202020204" pitchFamily="34" charset="0"/>
                  <a:ea typeface="League Spartan" charset="0"/>
                  <a:cs typeface="Poppins" pitchFamily="2" charset="77"/>
                </a:rPr>
                <a:t>YOUR TITLE 01</a:t>
              </a:r>
            </a:p>
          </p:txBody>
        </p:sp>
        <p:sp>
          <p:nvSpPr>
            <p:cNvPr id="8" name="Subtitle 2">
              <a:extLst>
                <a:ext uri="{FF2B5EF4-FFF2-40B4-BE49-F238E27FC236}">
                  <a16:creationId xmlns:a16="http://schemas.microsoft.com/office/drawing/2014/main" id="{55C74D6C-8E9B-4B8F-33FA-BF27A2316B8B}"/>
                </a:ext>
              </a:extLst>
            </p:cNvPr>
            <p:cNvSpPr txBox="1">
              <a:spLocks/>
            </p:cNvSpPr>
            <p:nvPr/>
          </p:nvSpPr>
          <p:spPr>
            <a:xfrm>
              <a:off x="6145511" y="4530098"/>
              <a:ext cx="5458547" cy="103136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pPr>
              <a:r>
                <a:rPr lang="en-US" sz="1600" dirty="0">
                  <a:solidFill>
                    <a:schemeClr val="tx1"/>
                  </a:solidFill>
                  <a:latin typeface="Aptos" panose="020B0004020202020204" pitchFamily="34" charset="0"/>
                  <a:ea typeface="Lato Light" panose="020F0502020204030203" pitchFamily="34" charset="0"/>
                  <a:cs typeface="Mukta ExtraLight" panose="020B0000000000000000" pitchFamily="34" charset="77"/>
                </a:rPr>
                <a:t>Text here about the graphic.</a:t>
              </a:r>
            </a:p>
          </p:txBody>
        </p:sp>
        <p:sp>
          <p:nvSpPr>
            <p:cNvPr id="9" name="TextBox 8">
              <a:extLst>
                <a:ext uri="{FF2B5EF4-FFF2-40B4-BE49-F238E27FC236}">
                  <a16:creationId xmlns:a16="http://schemas.microsoft.com/office/drawing/2014/main" id="{692320A2-DE7A-9194-5028-06061EB50F02}"/>
                </a:ext>
              </a:extLst>
            </p:cNvPr>
            <p:cNvSpPr txBox="1"/>
            <p:nvPr/>
          </p:nvSpPr>
          <p:spPr>
            <a:xfrm>
              <a:off x="2422828" y="4216615"/>
              <a:ext cx="2583516" cy="1530594"/>
            </a:xfrm>
            <a:prstGeom prst="rect">
              <a:avLst/>
            </a:prstGeom>
            <a:noFill/>
          </p:spPr>
          <p:txBody>
            <a:bodyPr wrap="none" rtlCol="0" anchor="ctr" anchorCtr="0">
              <a:spAutoFit/>
            </a:bodyPr>
            <a:lstStyle/>
            <a:p>
              <a:pPr algn="ctr"/>
              <a:r>
                <a:rPr lang="en-US" sz="4400" b="1" dirty="0">
                  <a:solidFill>
                    <a:schemeClr val="accent1"/>
                  </a:solidFill>
                  <a:latin typeface="Aptos" panose="020B0004020202020204" pitchFamily="34" charset="0"/>
                  <a:ea typeface="League Spartan" charset="0"/>
                  <a:cs typeface="Poppins" pitchFamily="2" charset="77"/>
                </a:rPr>
                <a:t>72%</a:t>
              </a:r>
            </a:p>
          </p:txBody>
        </p:sp>
        <p:graphicFrame>
          <p:nvGraphicFramePr>
            <p:cNvPr id="10" name="Chart 9">
              <a:extLst>
                <a:ext uri="{FF2B5EF4-FFF2-40B4-BE49-F238E27FC236}">
                  <a16:creationId xmlns:a16="http://schemas.microsoft.com/office/drawing/2014/main" id="{7ACEBE7E-7A41-AAB0-CAA2-27D41CAAA51F}"/>
                </a:ext>
              </a:extLst>
            </p:cNvPr>
            <p:cNvGraphicFramePr/>
            <p:nvPr>
              <p:extLst>
                <p:ext uri="{D42A27DB-BD31-4B8C-83A1-F6EECF244321}">
                  <p14:modId xmlns:p14="http://schemas.microsoft.com/office/powerpoint/2010/main" val="2242450975"/>
                </p:ext>
              </p:extLst>
            </p:nvPr>
          </p:nvGraphicFramePr>
          <p:xfrm>
            <a:off x="1507954" y="8173243"/>
            <a:ext cx="4243141" cy="421805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B27992E0-BBA3-40E6-3A6E-414EB0623FE9}"/>
                </a:ext>
              </a:extLst>
            </p:cNvPr>
            <p:cNvSpPr txBox="1"/>
            <p:nvPr/>
          </p:nvSpPr>
          <p:spPr>
            <a:xfrm>
              <a:off x="6145511" y="8808715"/>
              <a:ext cx="3779293" cy="795910"/>
            </a:xfrm>
            <a:prstGeom prst="rect">
              <a:avLst/>
            </a:prstGeom>
            <a:noFill/>
          </p:spPr>
          <p:txBody>
            <a:bodyPr wrap="none" rtlCol="0" anchor="b" anchorCtr="0">
              <a:spAutoFit/>
            </a:bodyPr>
            <a:lstStyle/>
            <a:p>
              <a:r>
                <a:rPr lang="en-US" sz="2000" b="1" dirty="0">
                  <a:solidFill>
                    <a:schemeClr val="tx2"/>
                  </a:solidFill>
                  <a:latin typeface="Aptos" panose="020B0004020202020204" pitchFamily="34" charset="0"/>
                  <a:ea typeface="League Spartan" charset="0"/>
                  <a:cs typeface="Poppins" pitchFamily="2" charset="77"/>
                </a:rPr>
                <a:t>YOUR TITLE 03</a:t>
              </a:r>
            </a:p>
          </p:txBody>
        </p:sp>
        <p:sp>
          <p:nvSpPr>
            <p:cNvPr id="12" name="Subtitle 2">
              <a:extLst>
                <a:ext uri="{FF2B5EF4-FFF2-40B4-BE49-F238E27FC236}">
                  <a16:creationId xmlns:a16="http://schemas.microsoft.com/office/drawing/2014/main" id="{EF531CBF-6BAA-0D5E-0217-C1B06665F273}"/>
                </a:ext>
              </a:extLst>
            </p:cNvPr>
            <p:cNvSpPr txBox="1">
              <a:spLocks/>
            </p:cNvSpPr>
            <p:nvPr/>
          </p:nvSpPr>
          <p:spPr>
            <a:xfrm>
              <a:off x="6145511" y="9703679"/>
              <a:ext cx="5458547" cy="103136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pPr>
              <a:r>
                <a:rPr lang="en-US" sz="1600" dirty="0">
                  <a:solidFill>
                    <a:schemeClr val="tx1"/>
                  </a:solidFill>
                  <a:latin typeface="Aptos" panose="020B0004020202020204" pitchFamily="34" charset="0"/>
                  <a:ea typeface="Lato Light" panose="020F0502020204030203" pitchFamily="34" charset="0"/>
                  <a:cs typeface="Mukta ExtraLight" panose="020B0000000000000000" pitchFamily="34" charset="77"/>
                </a:rPr>
                <a:t>Text here about the graphic.</a:t>
              </a:r>
            </a:p>
          </p:txBody>
        </p:sp>
        <p:sp>
          <p:nvSpPr>
            <p:cNvPr id="13" name="TextBox 12">
              <a:extLst>
                <a:ext uri="{FF2B5EF4-FFF2-40B4-BE49-F238E27FC236}">
                  <a16:creationId xmlns:a16="http://schemas.microsoft.com/office/drawing/2014/main" id="{2A05E087-9640-80EA-3FF2-E0936D4EA8FC}"/>
                </a:ext>
              </a:extLst>
            </p:cNvPr>
            <p:cNvSpPr txBox="1"/>
            <p:nvPr/>
          </p:nvSpPr>
          <p:spPr>
            <a:xfrm>
              <a:off x="2416962" y="9411793"/>
              <a:ext cx="2510175" cy="1530594"/>
            </a:xfrm>
            <a:prstGeom prst="rect">
              <a:avLst/>
            </a:prstGeom>
            <a:noFill/>
          </p:spPr>
          <p:txBody>
            <a:bodyPr wrap="none" rtlCol="0" anchor="ctr" anchorCtr="0">
              <a:spAutoFit/>
            </a:bodyPr>
            <a:lstStyle/>
            <a:p>
              <a:pPr algn="ctr"/>
              <a:r>
                <a:rPr lang="en-US" sz="4400" b="1" dirty="0">
                  <a:solidFill>
                    <a:schemeClr val="accent3"/>
                  </a:solidFill>
                  <a:latin typeface="Aptos" panose="020B0004020202020204" pitchFamily="34" charset="0"/>
                  <a:ea typeface="League Spartan" charset="0"/>
                  <a:cs typeface="Poppins" pitchFamily="2" charset="77"/>
                </a:rPr>
                <a:t>56%</a:t>
              </a:r>
            </a:p>
          </p:txBody>
        </p:sp>
        <p:graphicFrame>
          <p:nvGraphicFramePr>
            <p:cNvPr id="14" name="Chart 13">
              <a:extLst>
                <a:ext uri="{FF2B5EF4-FFF2-40B4-BE49-F238E27FC236}">
                  <a16:creationId xmlns:a16="http://schemas.microsoft.com/office/drawing/2014/main" id="{2EC2DE3A-9171-08E7-84D0-36A33C43EC0A}"/>
                </a:ext>
              </a:extLst>
            </p:cNvPr>
            <p:cNvGraphicFramePr/>
            <p:nvPr>
              <p:extLst>
                <p:ext uri="{D42A27DB-BD31-4B8C-83A1-F6EECF244321}">
                  <p14:modId xmlns:p14="http://schemas.microsoft.com/office/powerpoint/2010/main" val="3895069624"/>
                </p:ext>
              </p:extLst>
            </p:nvPr>
          </p:nvGraphicFramePr>
          <p:xfrm>
            <a:off x="12760722" y="2999665"/>
            <a:ext cx="4243141" cy="421805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164740B3-31C3-6167-9028-109C9F86B670}"/>
                </a:ext>
              </a:extLst>
            </p:cNvPr>
            <p:cNvSpPr txBox="1"/>
            <p:nvPr/>
          </p:nvSpPr>
          <p:spPr>
            <a:xfrm>
              <a:off x="17398280" y="3635136"/>
              <a:ext cx="3679549" cy="795910"/>
            </a:xfrm>
            <a:prstGeom prst="rect">
              <a:avLst/>
            </a:prstGeom>
            <a:noFill/>
          </p:spPr>
          <p:txBody>
            <a:bodyPr wrap="none" rtlCol="0" anchor="b" anchorCtr="0">
              <a:spAutoFit/>
            </a:bodyPr>
            <a:lstStyle/>
            <a:p>
              <a:r>
                <a:rPr lang="en-US" sz="2000" b="1" dirty="0">
                  <a:solidFill>
                    <a:schemeClr val="tx2"/>
                  </a:solidFill>
                  <a:latin typeface="Aptos" panose="020B0004020202020204" pitchFamily="34" charset="0"/>
                  <a:ea typeface="League Spartan" charset="0"/>
                  <a:cs typeface="Poppins" pitchFamily="2" charset="77"/>
                </a:rPr>
                <a:t>YOUR TITLE 02</a:t>
              </a:r>
            </a:p>
          </p:txBody>
        </p:sp>
        <p:sp>
          <p:nvSpPr>
            <p:cNvPr id="16" name="Subtitle 2">
              <a:extLst>
                <a:ext uri="{FF2B5EF4-FFF2-40B4-BE49-F238E27FC236}">
                  <a16:creationId xmlns:a16="http://schemas.microsoft.com/office/drawing/2014/main" id="{42006434-1E28-1CEE-4107-54570726833B}"/>
                </a:ext>
              </a:extLst>
            </p:cNvPr>
            <p:cNvSpPr txBox="1">
              <a:spLocks/>
            </p:cNvSpPr>
            <p:nvPr/>
          </p:nvSpPr>
          <p:spPr>
            <a:xfrm>
              <a:off x="17398278" y="4530098"/>
              <a:ext cx="5458547" cy="103136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pPr>
              <a:r>
                <a:rPr lang="en-US" sz="1600" dirty="0">
                  <a:solidFill>
                    <a:schemeClr val="tx1"/>
                  </a:solidFill>
                  <a:latin typeface="Aptos" panose="020B0004020202020204" pitchFamily="34" charset="0"/>
                  <a:ea typeface="Lato Light" panose="020F0502020204030203" pitchFamily="34" charset="0"/>
                  <a:cs typeface="Mukta ExtraLight" panose="020B0000000000000000" pitchFamily="34" charset="77"/>
                </a:rPr>
                <a:t>Text here about the graphic.</a:t>
              </a:r>
            </a:p>
          </p:txBody>
        </p:sp>
        <p:sp>
          <p:nvSpPr>
            <p:cNvPr id="17" name="TextBox 16">
              <a:extLst>
                <a:ext uri="{FF2B5EF4-FFF2-40B4-BE49-F238E27FC236}">
                  <a16:creationId xmlns:a16="http://schemas.microsoft.com/office/drawing/2014/main" id="{CAEBE0E2-5CFF-F823-AD37-86B4EEE79A85}"/>
                </a:ext>
              </a:extLst>
            </p:cNvPr>
            <p:cNvSpPr txBox="1"/>
            <p:nvPr/>
          </p:nvSpPr>
          <p:spPr>
            <a:xfrm>
              <a:off x="13712262" y="4216615"/>
              <a:ext cx="2510175" cy="1530594"/>
            </a:xfrm>
            <a:prstGeom prst="rect">
              <a:avLst/>
            </a:prstGeom>
            <a:noFill/>
          </p:spPr>
          <p:txBody>
            <a:bodyPr wrap="none" rtlCol="0" anchor="ctr" anchorCtr="0">
              <a:spAutoFit/>
            </a:bodyPr>
            <a:lstStyle/>
            <a:p>
              <a:pPr algn="ctr"/>
              <a:r>
                <a:rPr lang="en-US" sz="4400" b="1" dirty="0">
                  <a:solidFill>
                    <a:schemeClr val="accent2"/>
                  </a:solidFill>
                  <a:latin typeface="Aptos" panose="020B0004020202020204" pitchFamily="34" charset="0"/>
                  <a:ea typeface="League Spartan" charset="0"/>
                  <a:cs typeface="Poppins" pitchFamily="2" charset="77"/>
                </a:rPr>
                <a:t>68%</a:t>
              </a:r>
            </a:p>
          </p:txBody>
        </p:sp>
        <p:graphicFrame>
          <p:nvGraphicFramePr>
            <p:cNvPr id="18" name="Chart 17">
              <a:extLst>
                <a:ext uri="{FF2B5EF4-FFF2-40B4-BE49-F238E27FC236}">
                  <a16:creationId xmlns:a16="http://schemas.microsoft.com/office/drawing/2014/main" id="{EEAB1AF2-E716-0EB1-FC30-E4108F145925}"/>
                </a:ext>
              </a:extLst>
            </p:cNvPr>
            <p:cNvGraphicFramePr/>
            <p:nvPr>
              <p:extLst>
                <p:ext uri="{D42A27DB-BD31-4B8C-83A1-F6EECF244321}">
                  <p14:modId xmlns:p14="http://schemas.microsoft.com/office/powerpoint/2010/main" val="280221887"/>
                </p:ext>
              </p:extLst>
            </p:nvPr>
          </p:nvGraphicFramePr>
          <p:xfrm>
            <a:off x="12760722" y="8173243"/>
            <a:ext cx="4243141" cy="4218058"/>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2FD49C2C-B0C2-1FA5-21E4-7FFFCB00E741}"/>
                </a:ext>
              </a:extLst>
            </p:cNvPr>
            <p:cNvSpPr txBox="1"/>
            <p:nvPr/>
          </p:nvSpPr>
          <p:spPr>
            <a:xfrm>
              <a:off x="17398280" y="8808715"/>
              <a:ext cx="3811180" cy="795910"/>
            </a:xfrm>
            <a:prstGeom prst="rect">
              <a:avLst/>
            </a:prstGeom>
            <a:noFill/>
          </p:spPr>
          <p:txBody>
            <a:bodyPr wrap="none" rtlCol="0" anchor="b" anchorCtr="0">
              <a:spAutoFit/>
            </a:bodyPr>
            <a:lstStyle/>
            <a:p>
              <a:r>
                <a:rPr lang="en-US" sz="2000" b="1" dirty="0">
                  <a:solidFill>
                    <a:schemeClr val="tx2"/>
                  </a:solidFill>
                  <a:latin typeface="Aptos" panose="020B0004020202020204" pitchFamily="34" charset="0"/>
                  <a:ea typeface="League Spartan" charset="0"/>
                  <a:cs typeface="Poppins" pitchFamily="2" charset="77"/>
                </a:rPr>
                <a:t>YOUR TITLE 04</a:t>
              </a:r>
            </a:p>
          </p:txBody>
        </p:sp>
        <p:sp>
          <p:nvSpPr>
            <p:cNvPr id="20" name="Subtitle 2">
              <a:extLst>
                <a:ext uri="{FF2B5EF4-FFF2-40B4-BE49-F238E27FC236}">
                  <a16:creationId xmlns:a16="http://schemas.microsoft.com/office/drawing/2014/main" id="{670075BA-A686-7BED-6861-A77B5656DBA1}"/>
                </a:ext>
              </a:extLst>
            </p:cNvPr>
            <p:cNvSpPr txBox="1">
              <a:spLocks/>
            </p:cNvSpPr>
            <p:nvPr/>
          </p:nvSpPr>
          <p:spPr>
            <a:xfrm>
              <a:off x="17398278" y="9703677"/>
              <a:ext cx="5458547" cy="103136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pPr>
              <a:r>
                <a:rPr lang="en-US" sz="1600" dirty="0">
                  <a:solidFill>
                    <a:schemeClr val="tx1"/>
                  </a:solidFill>
                  <a:latin typeface="Aptos" panose="020B0004020202020204" pitchFamily="34" charset="0"/>
                  <a:ea typeface="Lato Light" panose="020F0502020204030203" pitchFamily="34" charset="0"/>
                  <a:cs typeface="Mukta ExtraLight" panose="020B0000000000000000" pitchFamily="34" charset="77"/>
                </a:rPr>
                <a:t>Text here about the graphic.</a:t>
              </a:r>
            </a:p>
          </p:txBody>
        </p:sp>
        <p:sp>
          <p:nvSpPr>
            <p:cNvPr id="21" name="TextBox 20">
              <a:extLst>
                <a:ext uri="{FF2B5EF4-FFF2-40B4-BE49-F238E27FC236}">
                  <a16:creationId xmlns:a16="http://schemas.microsoft.com/office/drawing/2014/main" id="{D9D32A3D-51DD-B861-93CB-10D6E624DAFE}"/>
                </a:ext>
              </a:extLst>
            </p:cNvPr>
            <p:cNvSpPr txBox="1"/>
            <p:nvPr/>
          </p:nvSpPr>
          <p:spPr>
            <a:xfrm>
              <a:off x="13669734" y="9411793"/>
              <a:ext cx="2510175" cy="1530594"/>
            </a:xfrm>
            <a:prstGeom prst="rect">
              <a:avLst/>
            </a:prstGeom>
            <a:noFill/>
          </p:spPr>
          <p:txBody>
            <a:bodyPr wrap="none" rtlCol="0" anchor="ctr" anchorCtr="0">
              <a:spAutoFit/>
            </a:bodyPr>
            <a:lstStyle/>
            <a:p>
              <a:pPr algn="ctr"/>
              <a:r>
                <a:rPr lang="en-US" sz="4400" b="1" dirty="0">
                  <a:solidFill>
                    <a:schemeClr val="tx2"/>
                  </a:solidFill>
                  <a:latin typeface="Aptos" panose="020B0004020202020204" pitchFamily="34" charset="0"/>
                  <a:ea typeface="League Spartan" charset="0"/>
                  <a:cs typeface="Poppins" pitchFamily="2" charset="77"/>
                </a:rPr>
                <a:t>44%</a:t>
              </a:r>
            </a:p>
          </p:txBody>
        </p:sp>
      </p:grpSp>
    </p:spTree>
    <p:extLst>
      <p:ext uri="{BB962C8B-B14F-4D97-AF65-F5344CB8AC3E}">
        <p14:creationId xmlns:p14="http://schemas.microsoft.com/office/powerpoint/2010/main" val="967785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4BE27-1FE1-47E0-FF81-B69C70BF0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D8E676-21C4-095A-CD45-B65638BF7D58}"/>
              </a:ext>
            </a:extLst>
          </p:cNvPr>
          <p:cNvSpPr>
            <a:spLocks noGrp="1"/>
          </p:cNvSpPr>
          <p:nvPr>
            <p:ph type="title"/>
          </p:nvPr>
        </p:nvSpPr>
        <p:spPr>
          <a:xfrm>
            <a:off x="839788" y="365126"/>
            <a:ext cx="10515600" cy="944834"/>
          </a:xfrm>
        </p:spPr>
        <p:txBody>
          <a:bodyPr/>
          <a:lstStyle/>
          <a:p>
            <a:r>
              <a:rPr lang="en-US" dirty="0"/>
              <a:t>SAMPLE CHARTS</a:t>
            </a:r>
          </a:p>
        </p:txBody>
      </p:sp>
      <p:sp>
        <p:nvSpPr>
          <p:cNvPr id="3" name="Slide Number Placeholder 2">
            <a:extLst>
              <a:ext uri="{FF2B5EF4-FFF2-40B4-BE49-F238E27FC236}">
                <a16:creationId xmlns:a16="http://schemas.microsoft.com/office/drawing/2014/main" id="{8E5AADC0-704D-8A21-FEB3-522F10B27E3B}"/>
              </a:ext>
            </a:extLst>
          </p:cNvPr>
          <p:cNvSpPr>
            <a:spLocks noGrp="1"/>
          </p:cNvSpPr>
          <p:nvPr>
            <p:ph type="sldNum" sz="quarter" idx="12"/>
          </p:nvPr>
        </p:nvSpPr>
        <p:spPr/>
        <p:txBody>
          <a:bodyPr/>
          <a:lstStyle/>
          <a:p>
            <a:fld id="{F732C732-AAC8-F547-A38C-3ADCCEC237B4}" type="slidenum">
              <a:rPr lang="en-US" smtClean="0"/>
              <a:pPr/>
              <a:t>28</a:t>
            </a:fld>
            <a:endParaRPr lang="en-US" dirty="0"/>
          </a:p>
        </p:txBody>
      </p:sp>
      <p:sp>
        <p:nvSpPr>
          <p:cNvPr id="4" name="Text Placeholder 3">
            <a:extLst>
              <a:ext uri="{FF2B5EF4-FFF2-40B4-BE49-F238E27FC236}">
                <a16:creationId xmlns:a16="http://schemas.microsoft.com/office/drawing/2014/main" id="{8B7C0FCF-9010-030B-C3D3-CFDA6DF15F20}"/>
              </a:ext>
            </a:extLst>
          </p:cNvPr>
          <p:cNvSpPr>
            <a:spLocks noGrp="1"/>
          </p:cNvSpPr>
          <p:nvPr>
            <p:ph type="body" sz="quarter" idx="13"/>
          </p:nvPr>
        </p:nvSpPr>
        <p:spPr/>
        <p:txBody>
          <a:bodyPr/>
          <a:lstStyle/>
          <a:p>
            <a:r>
              <a:rPr lang="en-US" dirty="0"/>
              <a:t>EDIT THESE CHARTS IN EXCEL</a:t>
            </a:r>
          </a:p>
        </p:txBody>
      </p:sp>
      <p:graphicFrame>
        <p:nvGraphicFramePr>
          <p:cNvPr id="22" name="Chart 21">
            <a:extLst>
              <a:ext uri="{FF2B5EF4-FFF2-40B4-BE49-F238E27FC236}">
                <a16:creationId xmlns:a16="http://schemas.microsoft.com/office/drawing/2014/main" id="{DD8A03AD-27BC-9FE9-0C87-43E4A3A95766}"/>
              </a:ext>
            </a:extLst>
          </p:cNvPr>
          <p:cNvGraphicFramePr/>
          <p:nvPr>
            <p:extLst>
              <p:ext uri="{D42A27DB-BD31-4B8C-83A1-F6EECF244321}">
                <p14:modId xmlns:p14="http://schemas.microsoft.com/office/powerpoint/2010/main" val="1226877811"/>
              </p:ext>
            </p:extLst>
          </p:nvPr>
        </p:nvGraphicFramePr>
        <p:xfrm>
          <a:off x="506470" y="1297104"/>
          <a:ext cx="10930270" cy="5378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9896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42552-6A6A-617D-D690-C6833DC271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1023A7-4657-3497-8FA5-03313F23B5D6}"/>
              </a:ext>
            </a:extLst>
          </p:cNvPr>
          <p:cNvSpPr>
            <a:spLocks noGrp="1"/>
          </p:cNvSpPr>
          <p:nvPr>
            <p:ph type="title"/>
          </p:nvPr>
        </p:nvSpPr>
        <p:spPr>
          <a:xfrm>
            <a:off x="839788" y="365126"/>
            <a:ext cx="10515600" cy="944834"/>
          </a:xfrm>
        </p:spPr>
        <p:txBody>
          <a:bodyPr/>
          <a:lstStyle/>
          <a:p>
            <a:r>
              <a:rPr lang="en-US" dirty="0"/>
              <a:t>SAMPLE CHARTS</a:t>
            </a:r>
          </a:p>
        </p:txBody>
      </p:sp>
      <p:sp>
        <p:nvSpPr>
          <p:cNvPr id="3" name="Slide Number Placeholder 2">
            <a:extLst>
              <a:ext uri="{FF2B5EF4-FFF2-40B4-BE49-F238E27FC236}">
                <a16:creationId xmlns:a16="http://schemas.microsoft.com/office/drawing/2014/main" id="{0574D46F-DA8F-2270-6338-02C69CC290FD}"/>
              </a:ext>
            </a:extLst>
          </p:cNvPr>
          <p:cNvSpPr>
            <a:spLocks noGrp="1"/>
          </p:cNvSpPr>
          <p:nvPr>
            <p:ph type="sldNum" sz="quarter" idx="12"/>
          </p:nvPr>
        </p:nvSpPr>
        <p:spPr/>
        <p:txBody>
          <a:bodyPr/>
          <a:lstStyle/>
          <a:p>
            <a:fld id="{F732C732-AAC8-F547-A38C-3ADCCEC237B4}" type="slidenum">
              <a:rPr lang="en-US" smtClean="0"/>
              <a:pPr/>
              <a:t>29</a:t>
            </a:fld>
            <a:endParaRPr lang="en-US" dirty="0"/>
          </a:p>
        </p:txBody>
      </p:sp>
      <p:sp>
        <p:nvSpPr>
          <p:cNvPr id="4" name="Text Placeholder 3">
            <a:extLst>
              <a:ext uri="{FF2B5EF4-FFF2-40B4-BE49-F238E27FC236}">
                <a16:creationId xmlns:a16="http://schemas.microsoft.com/office/drawing/2014/main" id="{EF9E56C4-C854-8FDE-CAB5-F868600DE784}"/>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927E5300-31AB-4913-95B9-7F606F44B3A5}"/>
              </a:ext>
            </a:extLst>
          </p:cNvPr>
          <p:cNvGrpSpPr/>
          <p:nvPr/>
        </p:nvGrpSpPr>
        <p:grpSpPr>
          <a:xfrm>
            <a:off x="386357" y="1074603"/>
            <a:ext cx="11805643" cy="5527474"/>
            <a:chOff x="1520826" y="2712105"/>
            <a:chExt cx="21336001" cy="9989648"/>
          </a:xfrm>
        </p:grpSpPr>
        <p:graphicFrame>
          <p:nvGraphicFramePr>
            <p:cNvPr id="6" name="Chart 5">
              <a:extLst>
                <a:ext uri="{FF2B5EF4-FFF2-40B4-BE49-F238E27FC236}">
                  <a16:creationId xmlns:a16="http://schemas.microsoft.com/office/drawing/2014/main" id="{0F9C5702-50B6-6C8C-C603-0C957B2376F9}"/>
                </a:ext>
              </a:extLst>
            </p:cNvPr>
            <p:cNvGraphicFramePr/>
            <p:nvPr>
              <p:extLst>
                <p:ext uri="{D42A27DB-BD31-4B8C-83A1-F6EECF244321}">
                  <p14:modId xmlns:p14="http://schemas.microsoft.com/office/powerpoint/2010/main" val="3970293741"/>
                </p:ext>
              </p:extLst>
            </p:nvPr>
          </p:nvGraphicFramePr>
          <p:xfrm>
            <a:off x="7193481" y="2712105"/>
            <a:ext cx="9990689" cy="998964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2D42583-A73C-E616-D31B-10B54EC5258F}"/>
                </a:ext>
              </a:extLst>
            </p:cNvPr>
            <p:cNvSpPr txBox="1"/>
            <p:nvPr/>
          </p:nvSpPr>
          <p:spPr>
            <a:xfrm>
              <a:off x="17490015" y="7534756"/>
              <a:ext cx="2715125" cy="611859"/>
            </a:xfrm>
            <a:prstGeom prst="rect">
              <a:avLst/>
            </a:prstGeom>
            <a:noFill/>
          </p:spPr>
          <p:txBody>
            <a:bodyPr wrap="none" rtlCol="0" anchor="ctr" anchorCtr="0">
              <a:spAutoFit/>
            </a:bodyPr>
            <a:lstStyle/>
            <a:p>
              <a:r>
                <a:rPr lang="en-US" sz="1600" b="1" dirty="0">
                  <a:solidFill>
                    <a:schemeClr val="accent2"/>
                  </a:solidFill>
                  <a:latin typeface="Aptos" panose="020B0004020202020204" pitchFamily="34" charset="0"/>
                  <a:ea typeface="League Spartan" charset="0"/>
                  <a:cs typeface="Poppins" pitchFamily="2" charset="77"/>
                </a:rPr>
                <a:t>CATEGORY 02</a:t>
              </a:r>
            </a:p>
          </p:txBody>
        </p:sp>
        <p:sp>
          <p:nvSpPr>
            <p:cNvPr id="8" name="Subtitle 2">
              <a:extLst>
                <a:ext uri="{FF2B5EF4-FFF2-40B4-BE49-F238E27FC236}">
                  <a16:creationId xmlns:a16="http://schemas.microsoft.com/office/drawing/2014/main" id="{C40EC026-E4C0-8BC2-E690-EDD59850B68C}"/>
                </a:ext>
              </a:extLst>
            </p:cNvPr>
            <p:cNvSpPr txBox="1">
              <a:spLocks/>
            </p:cNvSpPr>
            <p:nvPr/>
          </p:nvSpPr>
          <p:spPr>
            <a:xfrm>
              <a:off x="17490015" y="8185426"/>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9" name="TextBox 8">
              <a:extLst>
                <a:ext uri="{FF2B5EF4-FFF2-40B4-BE49-F238E27FC236}">
                  <a16:creationId xmlns:a16="http://schemas.microsoft.com/office/drawing/2014/main" id="{7170FEF1-06DF-16D2-FD8D-76522DA5E0F0}"/>
                </a:ext>
              </a:extLst>
            </p:cNvPr>
            <p:cNvSpPr txBox="1"/>
            <p:nvPr/>
          </p:nvSpPr>
          <p:spPr>
            <a:xfrm>
              <a:off x="17184171" y="9496059"/>
              <a:ext cx="2723818" cy="611859"/>
            </a:xfrm>
            <a:prstGeom prst="rect">
              <a:avLst/>
            </a:prstGeom>
            <a:noFill/>
          </p:spPr>
          <p:txBody>
            <a:bodyPr wrap="none" rtlCol="0" anchor="ctr" anchorCtr="0">
              <a:spAutoFit/>
            </a:bodyPr>
            <a:lstStyle/>
            <a:p>
              <a:r>
                <a:rPr lang="en-US" sz="1600" b="1" dirty="0">
                  <a:solidFill>
                    <a:schemeClr val="accent3"/>
                  </a:solidFill>
                  <a:latin typeface="Aptos" panose="020B0004020202020204" pitchFamily="34" charset="0"/>
                  <a:ea typeface="League Spartan" charset="0"/>
                  <a:cs typeface="Poppins" pitchFamily="2" charset="77"/>
                </a:rPr>
                <a:t>CATEGORY 03</a:t>
              </a:r>
            </a:p>
          </p:txBody>
        </p:sp>
        <p:sp>
          <p:nvSpPr>
            <p:cNvPr id="10" name="Subtitle 2">
              <a:extLst>
                <a:ext uri="{FF2B5EF4-FFF2-40B4-BE49-F238E27FC236}">
                  <a16:creationId xmlns:a16="http://schemas.microsoft.com/office/drawing/2014/main" id="{BAFEA713-6B76-FAEA-41EF-202274965271}"/>
                </a:ext>
              </a:extLst>
            </p:cNvPr>
            <p:cNvSpPr txBox="1">
              <a:spLocks/>
            </p:cNvSpPr>
            <p:nvPr/>
          </p:nvSpPr>
          <p:spPr>
            <a:xfrm>
              <a:off x="17184171" y="10146726"/>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11" name="TextBox 10">
              <a:extLst>
                <a:ext uri="{FF2B5EF4-FFF2-40B4-BE49-F238E27FC236}">
                  <a16:creationId xmlns:a16="http://schemas.microsoft.com/office/drawing/2014/main" id="{D0877CAE-654B-3C8B-49BC-1DC13020D282}"/>
                </a:ext>
              </a:extLst>
            </p:cNvPr>
            <p:cNvSpPr txBox="1"/>
            <p:nvPr/>
          </p:nvSpPr>
          <p:spPr>
            <a:xfrm>
              <a:off x="15799506" y="11257378"/>
              <a:ext cx="2744096" cy="611859"/>
            </a:xfrm>
            <a:prstGeom prst="rect">
              <a:avLst/>
            </a:prstGeom>
            <a:noFill/>
          </p:spPr>
          <p:txBody>
            <a:bodyPr wrap="none" rtlCol="0" anchor="ctr" anchorCtr="0">
              <a:spAutoFit/>
            </a:bodyPr>
            <a:lstStyle/>
            <a:p>
              <a:r>
                <a:rPr lang="en-US" sz="1600" b="1" dirty="0">
                  <a:solidFill>
                    <a:schemeClr val="accent4"/>
                  </a:solidFill>
                  <a:latin typeface="Aptos" panose="020B0004020202020204" pitchFamily="34" charset="0"/>
                  <a:ea typeface="League Spartan" charset="0"/>
                  <a:cs typeface="Poppins" pitchFamily="2" charset="77"/>
                </a:rPr>
                <a:t>CATEGORY 04</a:t>
              </a:r>
            </a:p>
          </p:txBody>
        </p:sp>
        <p:sp>
          <p:nvSpPr>
            <p:cNvPr id="12" name="Subtitle 2">
              <a:extLst>
                <a:ext uri="{FF2B5EF4-FFF2-40B4-BE49-F238E27FC236}">
                  <a16:creationId xmlns:a16="http://schemas.microsoft.com/office/drawing/2014/main" id="{ED9B9B57-3D64-058E-B076-D579D6D90890}"/>
                </a:ext>
              </a:extLst>
            </p:cNvPr>
            <p:cNvSpPr txBox="1">
              <a:spLocks/>
            </p:cNvSpPr>
            <p:nvPr/>
          </p:nvSpPr>
          <p:spPr>
            <a:xfrm>
              <a:off x="15799506" y="11908043"/>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13" name="TextBox 12">
              <a:extLst>
                <a:ext uri="{FF2B5EF4-FFF2-40B4-BE49-F238E27FC236}">
                  <a16:creationId xmlns:a16="http://schemas.microsoft.com/office/drawing/2014/main" id="{6608E7DE-68F2-99C6-BA7D-1A7816B70EC0}"/>
                </a:ext>
              </a:extLst>
            </p:cNvPr>
            <p:cNvSpPr txBox="1"/>
            <p:nvPr/>
          </p:nvSpPr>
          <p:spPr>
            <a:xfrm>
              <a:off x="16713906" y="3504408"/>
              <a:ext cx="2703537" cy="611859"/>
            </a:xfrm>
            <a:prstGeom prst="rect">
              <a:avLst/>
            </a:prstGeom>
            <a:noFill/>
          </p:spPr>
          <p:txBody>
            <a:bodyPr wrap="none" rtlCol="0" anchor="ctr" anchorCtr="0">
              <a:spAutoFit/>
            </a:bodyPr>
            <a:lstStyle/>
            <a:p>
              <a:r>
                <a:rPr lang="en-US" sz="1600" b="1" dirty="0">
                  <a:solidFill>
                    <a:schemeClr val="accent1"/>
                  </a:solidFill>
                  <a:latin typeface="Aptos" panose="020B0004020202020204" pitchFamily="34" charset="0"/>
                  <a:ea typeface="League Spartan" charset="0"/>
                  <a:cs typeface="Poppins" pitchFamily="2" charset="77"/>
                </a:rPr>
                <a:t>CATEGORY 01</a:t>
              </a:r>
            </a:p>
          </p:txBody>
        </p:sp>
        <p:sp>
          <p:nvSpPr>
            <p:cNvPr id="14" name="Subtitle 2">
              <a:extLst>
                <a:ext uri="{FF2B5EF4-FFF2-40B4-BE49-F238E27FC236}">
                  <a16:creationId xmlns:a16="http://schemas.microsoft.com/office/drawing/2014/main" id="{4ECBCB14-39DD-C285-6A41-7F739310E566}"/>
                </a:ext>
              </a:extLst>
            </p:cNvPr>
            <p:cNvSpPr txBox="1">
              <a:spLocks/>
            </p:cNvSpPr>
            <p:nvPr/>
          </p:nvSpPr>
          <p:spPr>
            <a:xfrm>
              <a:off x="16713906" y="4155074"/>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15" name="TextBox 14">
              <a:extLst>
                <a:ext uri="{FF2B5EF4-FFF2-40B4-BE49-F238E27FC236}">
                  <a16:creationId xmlns:a16="http://schemas.microsoft.com/office/drawing/2014/main" id="{B66DD825-2320-81F8-ACEF-503D630980E3}"/>
                </a:ext>
              </a:extLst>
            </p:cNvPr>
            <p:cNvSpPr txBox="1"/>
            <p:nvPr/>
          </p:nvSpPr>
          <p:spPr>
            <a:xfrm>
              <a:off x="4944964" y="3964837"/>
              <a:ext cx="2700642" cy="611859"/>
            </a:xfrm>
            <a:prstGeom prst="rect">
              <a:avLst/>
            </a:prstGeom>
            <a:noFill/>
          </p:spPr>
          <p:txBody>
            <a:bodyPr wrap="none" rtlCol="0" anchor="ctr" anchorCtr="0">
              <a:spAutoFit/>
            </a:bodyPr>
            <a:lstStyle/>
            <a:p>
              <a:pPr algn="r"/>
              <a:r>
                <a:rPr lang="en-US" sz="1600" b="1" dirty="0">
                  <a:solidFill>
                    <a:schemeClr val="bg2">
                      <a:lumMod val="50000"/>
                    </a:schemeClr>
                  </a:solidFill>
                  <a:latin typeface="Aptos" panose="020B0004020202020204" pitchFamily="34" charset="0"/>
                  <a:ea typeface="League Spartan" charset="0"/>
                  <a:cs typeface="Poppins" pitchFamily="2" charset="77"/>
                </a:rPr>
                <a:t>CATEGORY 07</a:t>
              </a:r>
            </a:p>
          </p:txBody>
        </p:sp>
        <p:sp>
          <p:nvSpPr>
            <p:cNvPr id="16" name="Subtitle 2">
              <a:extLst>
                <a:ext uri="{FF2B5EF4-FFF2-40B4-BE49-F238E27FC236}">
                  <a16:creationId xmlns:a16="http://schemas.microsoft.com/office/drawing/2014/main" id="{B227D089-4D65-E28C-4044-2882A97288DA}"/>
                </a:ext>
              </a:extLst>
            </p:cNvPr>
            <p:cNvSpPr txBox="1">
              <a:spLocks/>
            </p:cNvSpPr>
            <p:nvPr/>
          </p:nvSpPr>
          <p:spPr>
            <a:xfrm>
              <a:off x="2278794" y="4615506"/>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17" name="TextBox 16">
              <a:extLst>
                <a:ext uri="{FF2B5EF4-FFF2-40B4-BE49-F238E27FC236}">
                  <a16:creationId xmlns:a16="http://schemas.microsoft.com/office/drawing/2014/main" id="{6FB1FE0B-9683-5ACC-C989-8406B53AAE9A}"/>
                </a:ext>
              </a:extLst>
            </p:cNvPr>
            <p:cNvSpPr txBox="1"/>
            <p:nvPr/>
          </p:nvSpPr>
          <p:spPr>
            <a:xfrm>
              <a:off x="4155125" y="8429946"/>
              <a:ext cx="2732509" cy="611859"/>
            </a:xfrm>
            <a:prstGeom prst="rect">
              <a:avLst/>
            </a:prstGeom>
            <a:noFill/>
          </p:spPr>
          <p:txBody>
            <a:bodyPr wrap="none" rtlCol="0" anchor="ctr" anchorCtr="0">
              <a:spAutoFit/>
            </a:bodyPr>
            <a:lstStyle/>
            <a:p>
              <a:pPr algn="r"/>
              <a:r>
                <a:rPr lang="en-US" sz="1600" b="1" dirty="0">
                  <a:solidFill>
                    <a:schemeClr val="accent6"/>
                  </a:solidFill>
                  <a:latin typeface="Aptos" panose="020B0004020202020204" pitchFamily="34" charset="0"/>
                  <a:ea typeface="League Spartan" charset="0"/>
                  <a:cs typeface="Poppins" pitchFamily="2" charset="77"/>
                </a:rPr>
                <a:t>CATEGORY 06</a:t>
              </a:r>
            </a:p>
          </p:txBody>
        </p:sp>
        <p:sp>
          <p:nvSpPr>
            <p:cNvPr id="18" name="Subtitle 2">
              <a:extLst>
                <a:ext uri="{FF2B5EF4-FFF2-40B4-BE49-F238E27FC236}">
                  <a16:creationId xmlns:a16="http://schemas.microsoft.com/office/drawing/2014/main" id="{77BA5E79-6B05-80CB-91BE-D12849A8AE78}"/>
                </a:ext>
              </a:extLst>
            </p:cNvPr>
            <p:cNvSpPr txBox="1">
              <a:spLocks/>
            </p:cNvSpPr>
            <p:nvPr/>
          </p:nvSpPr>
          <p:spPr>
            <a:xfrm>
              <a:off x="1520826" y="9080613"/>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sp>
          <p:nvSpPr>
            <p:cNvPr id="19" name="TextBox 18">
              <a:extLst>
                <a:ext uri="{FF2B5EF4-FFF2-40B4-BE49-F238E27FC236}">
                  <a16:creationId xmlns:a16="http://schemas.microsoft.com/office/drawing/2014/main" id="{21791443-E07F-3886-6D91-014703E9AB3D}"/>
                </a:ext>
              </a:extLst>
            </p:cNvPr>
            <p:cNvSpPr txBox="1"/>
            <p:nvPr/>
          </p:nvSpPr>
          <p:spPr>
            <a:xfrm>
              <a:off x="5851428" y="11262538"/>
              <a:ext cx="2726715" cy="611859"/>
            </a:xfrm>
            <a:prstGeom prst="rect">
              <a:avLst/>
            </a:prstGeom>
            <a:noFill/>
          </p:spPr>
          <p:txBody>
            <a:bodyPr wrap="none" rtlCol="0" anchor="ctr" anchorCtr="0">
              <a:spAutoFit/>
            </a:bodyPr>
            <a:lstStyle/>
            <a:p>
              <a:pPr algn="r"/>
              <a:r>
                <a:rPr lang="en-US" sz="1600" b="1" dirty="0">
                  <a:solidFill>
                    <a:schemeClr val="accent5"/>
                  </a:solidFill>
                  <a:latin typeface="Aptos" panose="020B0004020202020204" pitchFamily="34" charset="0"/>
                  <a:ea typeface="League Spartan" charset="0"/>
                  <a:cs typeface="Poppins" pitchFamily="2" charset="77"/>
                </a:rPr>
                <a:t>CATEGORY 05</a:t>
              </a:r>
            </a:p>
          </p:txBody>
        </p:sp>
        <p:sp>
          <p:nvSpPr>
            <p:cNvPr id="20" name="Subtitle 2">
              <a:extLst>
                <a:ext uri="{FF2B5EF4-FFF2-40B4-BE49-F238E27FC236}">
                  <a16:creationId xmlns:a16="http://schemas.microsoft.com/office/drawing/2014/main" id="{AEB18900-344A-A873-56E7-90478C8FA52C}"/>
                </a:ext>
              </a:extLst>
            </p:cNvPr>
            <p:cNvSpPr txBox="1">
              <a:spLocks/>
            </p:cNvSpPr>
            <p:nvPr/>
          </p:nvSpPr>
          <p:spPr>
            <a:xfrm>
              <a:off x="3211333" y="11913208"/>
              <a:ext cx="5366812" cy="500612"/>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ct val="100000"/>
                </a:lnSpc>
              </a:pPr>
              <a:r>
                <a:rPr lang="en-US" sz="12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Information here about the category</a:t>
              </a:r>
            </a:p>
          </p:txBody>
        </p:sp>
      </p:grpSp>
    </p:spTree>
    <p:extLst>
      <p:ext uri="{BB962C8B-B14F-4D97-AF65-F5344CB8AC3E}">
        <p14:creationId xmlns:p14="http://schemas.microsoft.com/office/powerpoint/2010/main" val="3949868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7135A-7416-446F-B9DB-3F1E97B59EA8}"/>
              </a:ext>
            </a:extLst>
          </p:cNvPr>
          <p:cNvSpPr>
            <a:spLocks noGrp="1"/>
          </p:cNvSpPr>
          <p:nvPr>
            <p:ph type="ctrTitle"/>
          </p:nvPr>
        </p:nvSpPr>
        <p:spPr/>
        <p:txBody>
          <a:bodyPr/>
          <a:lstStyle/>
          <a:p>
            <a:r>
              <a:rPr lang="en-US" dirty="0"/>
              <a:t>MOMENTUM</a:t>
            </a:r>
            <a:br>
              <a:rPr lang="en-US" dirty="0"/>
            </a:br>
            <a:r>
              <a:rPr lang="en-US" dirty="0"/>
              <a:t>POWER POINTS</a:t>
            </a:r>
          </a:p>
        </p:txBody>
      </p:sp>
      <p:sp>
        <p:nvSpPr>
          <p:cNvPr id="3" name="Text Placeholder 2">
            <a:extLst>
              <a:ext uri="{FF2B5EF4-FFF2-40B4-BE49-F238E27FC236}">
                <a16:creationId xmlns:a16="http://schemas.microsoft.com/office/drawing/2014/main" id="{88ACF84A-C7E5-AB7F-FEDB-BA662793A3E9}"/>
              </a:ext>
            </a:extLst>
          </p:cNvPr>
          <p:cNvSpPr>
            <a:spLocks noGrp="1"/>
          </p:cNvSpPr>
          <p:nvPr>
            <p:ph type="body" sz="quarter" idx="14"/>
          </p:nvPr>
        </p:nvSpPr>
        <p:spPr/>
        <p:txBody>
          <a:bodyPr/>
          <a:lstStyle/>
          <a:p>
            <a:r>
              <a:rPr lang="en-US" dirty="0"/>
              <a:t>ALBERTA GATOR</a:t>
            </a:r>
          </a:p>
        </p:txBody>
      </p:sp>
      <p:sp>
        <p:nvSpPr>
          <p:cNvPr id="4" name="Text Placeholder 3">
            <a:extLst>
              <a:ext uri="{FF2B5EF4-FFF2-40B4-BE49-F238E27FC236}">
                <a16:creationId xmlns:a16="http://schemas.microsoft.com/office/drawing/2014/main" id="{7A26D5A4-4F86-5B36-47A3-C2A9283DDA2E}"/>
              </a:ext>
            </a:extLst>
          </p:cNvPr>
          <p:cNvSpPr>
            <a:spLocks noGrp="1"/>
          </p:cNvSpPr>
          <p:nvPr>
            <p:ph type="body" sz="quarter" idx="15"/>
          </p:nvPr>
        </p:nvSpPr>
        <p:spPr/>
        <p:txBody>
          <a:bodyPr/>
          <a:lstStyle/>
          <a:p>
            <a:r>
              <a:rPr lang="en-US" dirty="0"/>
              <a:t>APRIL 18, 2025</a:t>
            </a:r>
          </a:p>
        </p:txBody>
      </p:sp>
      <p:sp>
        <p:nvSpPr>
          <p:cNvPr id="5" name="Text Placeholder 4">
            <a:extLst>
              <a:ext uri="{FF2B5EF4-FFF2-40B4-BE49-F238E27FC236}">
                <a16:creationId xmlns:a16="http://schemas.microsoft.com/office/drawing/2014/main" id="{E2F8580C-A7F3-E1ED-896C-E97C5AD2EA5A}"/>
              </a:ext>
            </a:extLst>
          </p:cNvPr>
          <p:cNvSpPr>
            <a:spLocks noGrp="1"/>
          </p:cNvSpPr>
          <p:nvPr>
            <p:ph type="body" sz="quarter" idx="17"/>
          </p:nvPr>
        </p:nvSpPr>
        <p:spPr/>
        <p:txBody>
          <a:bodyPr/>
          <a:lstStyle/>
          <a:p>
            <a:r>
              <a:rPr lang="en-US" dirty="0"/>
              <a:t>A FLEXIBLE PRESENTATION DECK</a:t>
            </a:r>
          </a:p>
        </p:txBody>
      </p:sp>
    </p:spTree>
    <p:extLst>
      <p:ext uri="{BB962C8B-B14F-4D97-AF65-F5344CB8AC3E}">
        <p14:creationId xmlns:p14="http://schemas.microsoft.com/office/powerpoint/2010/main" val="778420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20AF7-1D1D-2270-1F1E-9C8C54D038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6816F7-EFF3-CBB7-8A19-DE1681CE9AC1}"/>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5014FBB4-6910-B15C-3148-156F2CF6BA96}"/>
              </a:ext>
            </a:extLst>
          </p:cNvPr>
          <p:cNvSpPr>
            <a:spLocks noGrp="1"/>
          </p:cNvSpPr>
          <p:nvPr>
            <p:ph type="sldNum" sz="quarter" idx="12"/>
          </p:nvPr>
        </p:nvSpPr>
        <p:spPr/>
        <p:txBody>
          <a:bodyPr/>
          <a:lstStyle/>
          <a:p>
            <a:fld id="{F732C732-AAC8-F547-A38C-3ADCCEC237B4}" type="slidenum">
              <a:rPr lang="en-US" smtClean="0"/>
              <a:pPr/>
              <a:t>30</a:t>
            </a:fld>
            <a:endParaRPr lang="en-US" dirty="0"/>
          </a:p>
        </p:txBody>
      </p:sp>
      <p:sp>
        <p:nvSpPr>
          <p:cNvPr id="4" name="Text Placeholder 3">
            <a:extLst>
              <a:ext uri="{FF2B5EF4-FFF2-40B4-BE49-F238E27FC236}">
                <a16:creationId xmlns:a16="http://schemas.microsoft.com/office/drawing/2014/main" id="{7C60C8EE-74B4-F8C1-4AA4-5E044A912291}"/>
              </a:ext>
            </a:extLst>
          </p:cNvPr>
          <p:cNvSpPr>
            <a:spLocks noGrp="1"/>
          </p:cNvSpPr>
          <p:nvPr>
            <p:ph type="body" sz="quarter" idx="13"/>
          </p:nvPr>
        </p:nvSpPr>
        <p:spPr/>
        <p:txBody>
          <a:bodyPr/>
          <a:lstStyle/>
          <a:p>
            <a:r>
              <a:rPr lang="en-US" dirty="0"/>
              <a:t>EDIT THESE CHARTS IN EXCEL</a:t>
            </a:r>
          </a:p>
        </p:txBody>
      </p:sp>
      <p:graphicFrame>
        <p:nvGraphicFramePr>
          <p:cNvPr id="21" name="Chart 20">
            <a:extLst>
              <a:ext uri="{FF2B5EF4-FFF2-40B4-BE49-F238E27FC236}">
                <a16:creationId xmlns:a16="http://schemas.microsoft.com/office/drawing/2014/main" id="{6C5254BA-9F83-5773-B01D-51EDFBC8F9E7}"/>
              </a:ext>
            </a:extLst>
          </p:cNvPr>
          <p:cNvGraphicFramePr/>
          <p:nvPr>
            <p:extLst>
              <p:ext uri="{D42A27DB-BD31-4B8C-83A1-F6EECF244321}">
                <p14:modId xmlns:p14="http://schemas.microsoft.com/office/powerpoint/2010/main" val="3589133577"/>
              </p:ext>
            </p:extLst>
          </p:nvPr>
        </p:nvGraphicFramePr>
        <p:xfrm>
          <a:off x="219075" y="1418369"/>
          <a:ext cx="11972925" cy="2867640"/>
        </p:xfrm>
        <a:graphic>
          <a:graphicData uri="http://schemas.openxmlformats.org/drawingml/2006/chart">
            <c:chart xmlns:c="http://schemas.openxmlformats.org/drawingml/2006/chart" xmlns:r="http://schemas.openxmlformats.org/officeDocument/2006/relationships" r:id="rId3"/>
          </a:graphicData>
        </a:graphic>
      </p:graphicFrame>
      <p:sp>
        <p:nvSpPr>
          <p:cNvPr id="22" name="Oval 21">
            <a:extLst>
              <a:ext uri="{FF2B5EF4-FFF2-40B4-BE49-F238E27FC236}">
                <a16:creationId xmlns:a16="http://schemas.microsoft.com/office/drawing/2014/main" id="{8F0EC7A3-0F65-3556-75BE-07C36A6E91BA}"/>
              </a:ext>
            </a:extLst>
          </p:cNvPr>
          <p:cNvSpPr/>
          <p:nvPr/>
        </p:nvSpPr>
        <p:spPr>
          <a:xfrm>
            <a:off x="1345880" y="4631611"/>
            <a:ext cx="769688" cy="7709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ptos" panose="020B0004020202020204" pitchFamily="34" charset="0"/>
            </a:endParaRPr>
          </a:p>
        </p:txBody>
      </p:sp>
      <p:sp>
        <p:nvSpPr>
          <p:cNvPr id="23" name="Oval 22">
            <a:extLst>
              <a:ext uri="{FF2B5EF4-FFF2-40B4-BE49-F238E27FC236}">
                <a16:creationId xmlns:a16="http://schemas.microsoft.com/office/drawing/2014/main" id="{CFAFA5DA-83B3-EF14-CF2A-832FD2FCDE12}"/>
              </a:ext>
            </a:extLst>
          </p:cNvPr>
          <p:cNvSpPr/>
          <p:nvPr/>
        </p:nvSpPr>
        <p:spPr>
          <a:xfrm>
            <a:off x="7332342" y="4631611"/>
            <a:ext cx="769688" cy="7709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ptos" panose="020B0004020202020204" pitchFamily="34" charset="0"/>
            </a:endParaRPr>
          </a:p>
        </p:txBody>
      </p:sp>
      <p:sp>
        <p:nvSpPr>
          <p:cNvPr id="24" name="TextBox 23">
            <a:extLst>
              <a:ext uri="{FF2B5EF4-FFF2-40B4-BE49-F238E27FC236}">
                <a16:creationId xmlns:a16="http://schemas.microsoft.com/office/drawing/2014/main" id="{67486C32-89A4-CDC2-0F60-511499C5AFFF}"/>
              </a:ext>
            </a:extLst>
          </p:cNvPr>
          <p:cNvSpPr txBox="1"/>
          <p:nvPr/>
        </p:nvSpPr>
        <p:spPr>
          <a:xfrm>
            <a:off x="2371039" y="4609618"/>
            <a:ext cx="1694695" cy="400110"/>
          </a:xfrm>
          <a:prstGeom prst="rect">
            <a:avLst/>
          </a:prstGeom>
          <a:noFill/>
        </p:spPr>
        <p:txBody>
          <a:bodyPr wrap="none" rtlCol="0" anchor="b" anchorCtr="0">
            <a:spAutoFit/>
          </a:bodyPr>
          <a:lstStyle/>
          <a:p>
            <a:r>
              <a:rPr lang="en-US" sz="2000" b="1" spc="150" dirty="0">
                <a:solidFill>
                  <a:schemeClr val="tx2"/>
                </a:solidFill>
                <a:latin typeface="Aptos" panose="020B0004020202020204" pitchFamily="34" charset="0"/>
                <a:ea typeface="League Spartan" charset="0"/>
                <a:cs typeface="Poppins SemiBold" pitchFamily="2" charset="77"/>
              </a:rPr>
              <a:t>MEASURE 1</a:t>
            </a:r>
          </a:p>
        </p:txBody>
      </p:sp>
      <p:sp>
        <p:nvSpPr>
          <p:cNvPr id="25" name="Subtitle 2">
            <a:extLst>
              <a:ext uri="{FF2B5EF4-FFF2-40B4-BE49-F238E27FC236}">
                <a16:creationId xmlns:a16="http://schemas.microsoft.com/office/drawing/2014/main" id="{4FE10D9D-8C4B-6680-EB07-785DA6B310BA}"/>
              </a:ext>
            </a:extLst>
          </p:cNvPr>
          <p:cNvSpPr txBox="1">
            <a:spLocks/>
          </p:cNvSpPr>
          <p:nvPr/>
        </p:nvSpPr>
        <p:spPr>
          <a:xfrm>
            <a:off x="2371038" y="4882235"/>
            <a:ext cx="3157891" cy="36009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pPr>
            <a:r>
              <a:rPr lang="en-US" sz="16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Describe measurement 1 here.</a:t>
            </a:r>
          </a:p>
        </p:txBody>
      </p:sp>
      <p:sp>
        <p:nvSpPr>
          <p:cNvPr id="26" name="Shape 2790">
            <a:extLst>
              <a:ext uri="{FF2B5EF4-FFF2-40B4-BE49-F238E27FC236}">
                <a16:creationId xmlns:a16="http://schemas.microsoft.com/office/drawing/2014/main" id="{8AACB720-1335-C74A-15EA-BBEAA38AC9DF}"/>
              </a:ext>
            </a:extLst>
          </p:cNvPr>
          <p:cNvSpPr>
            <a:spLocks noChangeAspect="1"/>
          </p:cNvSpPr>
          <p:nvPr/>
        </p:nvSpPr>
        <p:spPr>
          <a:xfrm>
            <a:off x="1521253" y="4864757"/>
            <a:ext cx="418940" cy="304684"/>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27" name="TextBox 26">
            <a:extLst>
              <a:ext uri="{FF2B5EF4-FFF2-40B4-BE49-F238E27FC236}">
                <a16:creationId xmlns:a16="http://schemas.microsoft.com/office/drawing/2014/main" id="{89487188-5C11-0C2A-C281-A8E4EBAF2BEA}"/>
              </a:ext>
            </a:extLst>
          </p:cNvPr>
          <p:cNvSpPr txBox="1"/>
          <p:nvPr/>
        </p:nvSpPr>
        <p:spPr>
          <a:xfrm>
            <a:off x="8357501" y="4609618"/>
            <a:ext cx="1707519" cy="400110"/>
          </a:xfrm>
          <a:prstGeom prst="rect">
            <a:avLst/>
          </a:prstGeom>
          <a:noFill/>
        </p:spPr>
        <p:txBody>
          <a:bodyPr wrap="none" rtlCol="0" anchor="b" anchorCtr="0">
            <a:spAutoFit/>
          </a:bodyPr>
          <a:lstStyle/>
          <a:p>
            <a:r>
              <a:rPr lang="en-US" sz="2000" b="1" spc="150" dirty="0">
                <a:solidFill>
                  <a:schemeClr val="tx2"/>
                </a:solidFill>
                <a:latin typeface="Aptos" panose="020B0004020202020204" pitchFamily="34" charset="0"/>
                <a:ea typeface="League Spartan" charset="0"/>
                <a:cs typeface="Poppins SemiBold" pitchFamily="2" charset="77"/>
              </a:rPr>
              <a:t>MEASURE 3</a:t>
            </a:r>
          </a:p>
        </p:txBody>
      </p:sp>
      <p:sp>
        <p:nvSpPr>
          <p:cNvPr id="28" name="Subtitle 2">
            <a:extLst>
              <a:ext uri="{FF2B5EF4-FFF2-40B4-BE49-F238E27FC236}">
                <a16:creationId xmlns:a16="http://schemas.microsoft.com/office/drawing/2014/main" id="{F324200E-7D23-D6E8-DF98-5F562847ECEF}"/>
              </a:ext>
            </a:extLst>
          </p:cNvPr>
          <p:cNvSpPr txBox="1">
            <a:spLocks/>
          </p:cNvSpPr>
          <p:nvPr/>
        </p:nvSpPr>
        <p:spPr>
          <a:xfrm>
            <a:off x="8357501" y="4882235"/>
            <a:ext cx="3136294" cy="36009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pPr>
            <a:r>
              <a:rPr lang="en-US" sz="16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Describe measurement 3 here.</a:t>
            </a:r>
          </a:p>
        </p:txBody>
      </p:sp>
      <p:sp>
        <p:nvSpPr>
          <p:cNvPr id="29" name="Shape 2855">
            <a:extLst>
              <a:ext uri="{FF2B5EF4-FFF2-40B4-BE49-F238E27FC236}">
                <a16:creationId xmlns:a16="http://schemas.microsoft.com/office/drawing/2014/main" id="{D83766C4-0D41-117C-9DA0-A01E751AE8D7}"/>
              </a:ext>
            </a:extLst>
          </p:cNvPr>
          <p:cNvSpPr>
            <a:spLocks noChangeAspect="1"/>
          </p:cNvSpPr>
          <p:nvPr/>
        </p:nvSpPr>
        <p:spPr>
          <a:xfrm>
            <a:off x="7526808" y="4807676"/>
            <a:ext cx="380757" cy="418847"/>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30" name="Oval 29">
            <a:extLst>
              <a:ext uri="{FF2B5EF4-FFF2-40B4-BE49-F238E27FC236}">
                <a16:creationId xmlns:a16="http://schemas.microsoft.com/office/drawing/2014/main" id="{5ED86122-B30A-1CDA-E978-3EA851DDF183}"/>
              </a:ext>
            </a:extLst>
          </p:cNvPr>
          <p:cNvSpPr/>
          <p:nvPr/>
        </p:nvSpPr>
        <p:spPr>
          <a:xfrm>
            <a:off x="1345880" y="5806854"/>
            <a:ext cx="769688" cy="7709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ptos" panose="020B0004020202020204" pitchFamily="34" charset="0"/>
            </a:endParaRPr>
          </a:p>
        </p:txBody>
      </p:sp>
      <p:sp>
        <p:nvSpPr>
          <p:cNvPr id="31" name="Oval 30">
            <a:extLst>
              <a:ext uri="{FF2B5EF4-FFF2-40B4-BE49-F238E27FC236}">
                <a16:creationId xmlns:a16="http://schemas.microsoft.com/office/drawing/2014/main" id="{B875D82B-510E-491E-E978-DA0FEFB6FA13}"/>
              </a:ext>
            </a:extLst>
          </p:cNvPr>
          <p:cNvSpPr/>
          <p:nvPr/>
        </p:nvSpPr>
        <p:spPr>
          <a:xfrm>
            <a:off x="7332342" y="5806854"/>
            <a:ext cx="769688" cy="77097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ptos" panose="020B0004020202020204" pitchFamily="34" charset="0"/>
            </a:endParaRPr>
          </a:p>
        </p:txBody>
      </p:sp>
      <p:sp>
        <p:nvSpPr>
          <p:cNvPr id="32" name="TextBox 31">
            <a:extLst>
              <a:ext uri="{FF2B5EF4-FFF2-40B4-BE49-F238E27FC236}">
                <a16:creationId xmlns:a16="http://schemas.microsoft.com/office/drawing/2014/main" id="{5ADB986E-D632-F371-BBDF-6D99B8390AF2}"/>
              </a:ext>
            </a:extLst>
          </p:cNvPr>
          <p:cNvSpPr txBox="1"/>
          <p:nvPr/>
        </p:nvSpPr>
        <p:spPr>
          <a:xfrm>
            <a:off x="2371039" y="5784860"/>
            <a:ext cx="1702710" cy="400110"/>
          </a:xfrm>
          <a:prstGeom prst="rect">
            <a:avLst/>
          </a:prstGeom>
          <a:noFill/>
        </p:spPr>
        <p:txBody>
          <a:bodyPr wrap="none" rtlCol="0" anchor="b" anchorCtr="0">
            <a:spAutoFit/>
          </a:bodyPr>
          <a:lstStyle/>
          <a:p>
            <a:r>
              <a:rPr lang="en-US" sz="2000" b="1" spc="150" dirty="0">
                <a:solidFill>
                  <a:schemeClr val="tx2"/>
                </a:solidFill>
                <a:latin typeface="Aptos" panose="020B0004020202020204" pitchFamily="34" charset="0"/>
                <a:ea typeface="League Spartan" charset="0"/>
                <a:cs typeface="Poppins SemiBold" pitchFamily="2" charset="77"/>
              </a:rPr>
              <a:t>MEASURE 2</a:t>
            </a:r>
          </a:p>
        </p:txBody>
      </p:sp>
      <p:sp>
        <p:nvSpPr>
          <p:cNvPr id="33" name="Subtitle 2">
            <a:extLst>
              <a:ext uri="{FF2B5EF4-FFF2-40B4-BE49-F238E27FC236}">
                <a16:creationId xmlns:a16="http://schemas.microsoft.com/office/drawing/2014/main" id="{754B414A-AFCD-E7FB-4A23-DBB6D9340C89}"/>
              </a:ext>
            </a:extLst>
          </p:cNvPr>
          <p:cNvSpPr txBox="1">
            <a:spLocks/>
          </p:cNvSpPr>
          <p:nvPr/>
        </p:nvSpPr>
        <p:spPr>
          <a:xfrm>
            <a:off x="2371038" y="6057477"/>
            <a:ext cx="3157891" cy="36009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pPr>
            <a:r>
              <a:rPr lang="en-US" sz="16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Describe measurement 2 here.</a:t>
            </a:r>
          </a:p>
        </p:txBody>
      </p:sp>
      <p:sp>
        <p:nvSpPr>
          <p:cNvPr id="34" name="TextBox 33">
            <a:extLst>
              <a:ext uri="{FF2B5EF4-FFF2-40B4-BE49-F238E27FC236}">
                <a16:creationId xmlns:a16="http://schemas.microsoft.com/office/drawing/2014/main" id="{70CA2596-B900-4981-E710-BF07BD2B1F34}"/>
              </a:ext>
            </a:extLst>
          </p:cNvPr>
          <p:cNvSpPr txBox="1"/>
          <p:nvPr/>
        </p:nvSpPr>
        <p:spPr>
          <a:xfrm>
            <a:off x="8357501" y="5784861"/>
            <a:ext cx="1723549" cy="400110"/>
          </a:xfrm>
          <a:prstGeom prst="rect">
            <a:avLst/>
          </a:prstGeom>
          <a:noFill/>
        </p:spPr>
        <p:txBody>
          <a:bodyPr wrap="none" rtlCol="0" anchor="b" anchorCtr="0">
            <a:spAutoFit/>
          </a:bodyPr>
          <a:lstStyle/>
          <a:p>
            <a:r>
              <a:rPr lang="en-US" sz="2000" b="1" spc="150" dirty="0">
                <a:solidFill>
                  <a:schemeClr val="tx2"/>
                </a:solidFill>
                <a:latin typeface="Aptos" panose="020B0004020202020204" pitchFamily="34" charset="0"/>
                <a:ea typeface="League Spartan" charset="0"/>
                <a:cs typeface="Poppins SemiBold" pitchFamily="2" charset="77"/>
              </a:rPr>
              <a:t>MEASURE 4</a:t>
            </a:r>
          </a:p>
        </p:txBody>
      </p:sp>
      <p:sp>
        <p:nvSpPr>
          <p:cNvPr id="35" name="Subtitle 2">
            <a:extLst>
              <a:ext uri="{FF2B5EF4-FFF2-40B4-BE49-F238E27FC236}">
                <a16:creationId xmlns:a16="http://schemas.microsoft.com/office/drawing/2014/main" id="{48A3D41E-B142-9AE7-5FA8-B0260851AE23}"/>
              </a:ext>
            </a:extLst>
          </p:cNvPr>
          <p:cNvSpPr txBox="1">
            <a:spLocks/>
          </p:cNvSpPr>
          <p:nvPr/>
        </p:nvSpPr>
        <p:spPr>
          <a:xfrm>
            <a:off x="8357501" y="6057478"/>
            <a:ext cx="3136294" cy="36009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90000"/>
              </a:lnSpc>
            </a:pPr>
            <a:r>
              <a:rPr lang="en-US" sz="1600" dirty="0">
                <a:solidFill>
                  <a:schemeClr val="tx1"/>
                </a:solidFill>
                <a:latin typeface="Aptos" panose="020B0004020202020204" pitchFamily="34" charset="0"/>
                <a:ea typeface="Open Sans Light" panose="020B0306030504020204" pitchFamily="34" charset="0"/>
                <a:cs typeface="Open Sans Light" panose="020B0306030504020204" pitchFamily="34" charset="0"/>
              </a:rPr>
              <a:t>Describe measurement 4 here.</a:t>
            </a:r>
          </a:p>
        </p:txBody>
      </p:sp>
      <p:sp>
        <p:nvSpPr>
          <p:cNvPr id="36" name="Shape 2837">
            <a:extLst>
              <a:ext uri="{FF2B5EF4-FFF2-40B4-BE49-F238E27FC236}">
                <a16:creationId xmlns:a16="http://schemas.microsoft.com/office/drawing/2014/main" id="{089E5FD2-116C-A3E3-4D09-9CF4C321FC16}"/>
              </a:ext>
            </a:extLst>
          </p:cNvPr>
          <p:cNvSpPr>
            <a:spLocks noChangeAspect="1"/>
          </p:cNvSpPr>
          <p:nvPr/>
        </p:nvSpPr>
        <p:spPr>
          <a:xfrm>
            <a:off x="7507716" y="6043458"/>
            <a:ext cx="418940" cy="323727"/>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37" name="Shape 2616">
            <a:extLst>
              <a:ext uri="{FF2B5EF4-FFF2-40B4-BE49-F238E27FC236}">
                <a16:creationId xmlns:a16="http://schemas.microsoft.com/office/drawing/2014/main" id="{D0EEF2F5-C6B6-03BE-F84F-9F9DE73C5FC7}"/>
              </a:ext>
            </a:extLst>
          </p:cNvPr>
          <p:cNvSpPr>
            <a:spLocks noChangeAspect="1"/>
          </p:cNvSpPr>
          <p:nvPr/>
        </p:nvSpPr>
        <p:spPr>
          <a:xfrm>
            <a:off x="1521253" y="6014847"/>
            <a:ext cx="418940" cy="380950"/>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Tree>
    <p:extLst>
      <p:ext uri="{BB962C8B-B14F-4D97-AF65-F5344CB8AC3E}">
        <p14:creationId xmlns:p14="http://schemas.microsoft.com/office/powerpoint/2010/main" val="1901357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89A8D-0129-B8C5-423C-A4B9798B3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5440C-BFD9-0017-B5D8-07AAAC596B67}"/>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FF44ABA8-CCC8-AE2D-6FE6-DF22324C9CE3}"/>
              </a:ext>
            </a:extLst>
          </p:cNvPr>
          <p:cNvSpPr>
            <a:spLocks noGrp="1"/>
          </p:cNvSpPr>
          <p:nvPr>
            <p:ph type="sldNum" sz="quarter" idx="12"/>
          </p:nvPr>
        </p:nvSpPr>
        <p:spPr/>
        <p:txBody>
          <a:bodyPr/>
          <a:lstStyle/>
          <a:p>
            <a:fld id="{F732C732-AAC8-F547-A38C-3ADCCEC237B4}" type="slidenum">
              <a:rPr lang="en-US" smtClean="0"/>
              <a:pPr/>
              <a:t>31</a:t>
            </a:fld>
            <a:endParaRPr lang="en-US" dirty="0"/>
          </a:p>
        </p:txBody>
      </p:sp>
      <p:sp>
        <p:nvSpPr>
          <p:cNvPr id="4" name="Text Placeholder 3">
            <a:extLst>
              <a:ext uri="{FF2B5EF4-FFF2-40B4-BE49-F238E27FC236}">
                <a16:creationId xmlns:a16="http://schemas.microsoft.com/office/drawing/2014/main" id="{4269590F-8455-134D-62AC-95B0B603416E}"/>
              </a:ext>
            </a:extLst>
          </p:cNvPr>
          <p:cNvSpPr>
            <a:spLocks noGrp="1"/>
          </p:cNvSpPr>
          <p:nvPr>
            <p:ph type="body" sz="quarter" idx="13"/>
          </p:nvPr>
        </p:nvSpPr>
        <p:spPr/>
        <p:txBody>
          <a:bodyPr/>
          <a:lstStyle/>
          <a:p>
            <a:r>
              <a:rPr lang="en-US" dirty="0"/>
              <a:t>EDIT THESE CHARTS IN EXCEL</a:t>
            </a:r>
          </a:p>
        </p:txBody>
      </p:sp>
      <p:graphicFrame>
        <p:nvGraphicFramePr>
          <p:cNvPr id="5" name="Chart 4">
            <a:extLst>
              <a:ext uri="{FF2B5EF4-FFF2-40B4-BE49-F238E27FC236}">
                <a16:creationId xmlns:a16="http://schemas.microsoft.com/office/drawing/2014/main" id="{DA7BA995-B6FE-19E5-BAEA-36A83EC080BF}"/>
              </a:ext>
            </a:extLst>
          </p:cNvPr>
          <p:cNvGraphicFramePr/>
          <p:nvPr>
            <p:extLst>
              <p:ext uri="{D42A27DB-BD31-4B8C-83A1-F6EECF244321}">
                <p14:modId xmlns:p14="http://schemas.microsoft.com/office/powerpoint/2010/main" val="2462054183"/>
              </p:ext>
            </p:extLst>
          </p:nvPr>
        </p:nvGraphicFramePr>
        <p:xfrm>
          <a:off x="303270" y="1710266"/>
          <a:ext cx="3501301" cy="3266099"/>
        </p:xfrm>
        <a:graphic>
          <a:graphicData uri="http://schemas.openxmlformats.org/drawingml/2006/chart">
            <c:chart xmlns:c="http://schemas.openxmlformats.org/drawingml/2006/chart" xmlns:r="http://schemas.openxmlformats.org/officeDocument/2006/relationships" r:id="rId3"/>
          </a:graphicData>
        </a:graphic>
      </p:graphicFrame>
      <p:sp>
        <p:nvSpPr>
          <p:cNvPr id="6" name="Subtitle 2">
            <a:extLst>
              <a:ext uri="{FF2B5EF4-FFF2-40B4-BE49-F238E27FC236}">
                <a16:creationId xmlns:a16="http://schemas.microsoft.com/office/drawing/2014/main" id="{E0AEFD20-7F6B-9ECE-2C83-E6654B496941}"/>
              </a:ext>
            </a:extLst>
          </p:cNvPr>
          <p:cNvSpPr txBox="1">
            <a:spLocks/>
          </p:cNvSpPr>
          <p:nvPr/>
        </p:nvSpPr>
        <p:spPr>
          <a:xfrm>
            <a:off x="403359" y="5812835"/>
            <a:ext cx="3301122" cy="3385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16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7" name="TextBox 6">
            <a:extLst>
              <a:ext uri="{FF2B5EF4-FFF2-40B4-BE49-F238E27FC236}">
                <a16:creationId xmlns:a16="http://schemas.microsoft.com/office/drawing/2014/main" id="{CCC02CEE-216C-8EC6-CDDB-DA4ED221F50D}"/>
              </a:ext>
            </a:extLst>
          </p:cNvPr>
          <p:cNvSpPr txBox="1"/>
          <p:nvPr/>
        </p:nvSpPr>
        <p:spPr>
          <a:xfrm>
            <a:off x="1398131" y="5261030"/>
            <a:ext cx="1311578" cy="400110"/>
          </a:xfrm>
          <a:prstGeom prst="rect">
            <a:avLst/>
          </a:prstGeom>
          <a:noFill/>
        </p:spPr>
        <p:txBody>
          <a:bodyPr wrap="none" rtlCol="0" anchor="b" anchorCtr="0">
            <a:spAutoFit/>
          </a:bodyPr>
          <a:lstStyle/>
          <a:p>
            <a:pPr algn="ctr"/>
            <a:r>
              <a:rPr lang="en-US" sz="2000" b="1" spc="150" dirty="0">
                <a:solidFill>
                  <a:schemeClr val="tx2"/>
                </a:solidFill>
                <a:latin typeface="Aptos" panose="020B0004020202020204" pitchFamily="34" charset="0"/>
                <a:ea typeface="League Spartan" charset="0"/>
                <a:cs typeface="Poppins SemiBold" pitchFamily="2" charset="77"/>
              </a:rPr>
              <a:t>CHART 1</a:t>
            </a:r>
          </a:p>
        </p:txBody>
      </p:sp>
      <p:sp>
        <p:nvSpPr>
          <p:cNvPr id="8" name="Subtitle 2">
            <a:extLst>
              <a:ext uri="{FF2B5EF4-FFF2-40B4-BE49-F238E27FC236}">
                <a16:creationId xmlns:a16="http://schemas.microsoft.com/office/drawing/2014/main" id="{508CD738-A9DD-2897-FB0A-CBD8D9061943}"/>
              </a:ext>
            </a:extLst>
          </p:cNvPr>
          <p:cNvSpPr txBox="1">
            <a:spLocks/>
          </p:cNvSpPr>
          <p:nvPr/>
        </p:nvSpPr>
        <p:spPr>
          <a:xfrm>
            <a:off x="4481088" y="5812835"/>
            <a:ext cx="3301122" cy="3385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16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9" name="TextBox 8">
            <a:extLst>
              <a:ext uri="{FF2B5EF4-FFF2-40B4-BE49-F238E27FC236}">
                <a16:creationId xmlns:a16="http://schemas.microsoft.com/office/drawing/2014/main" id="{344B879E-9E83-65AA-9CBC-BCEF6708E924}"/>
              </a:ext>
            </a:extLst>
          </p:cNvPr>
          <p:cNvSpPr txBox="1"/>
          <p:nvPr/>
        </p:nvSpPr>
        <p:spPr>
          <a:xfrm>
            <a:off x="5471853" y="5261030"/>
            <a:ext cx="1319593" cy="400110"/>
          </a:xfrm>
          <a:prstGeom prst="rect">
            <a:avLst/>
          </a:prstGeom>
          <a:noFill/>
        </p:spPr>
        <p:txBody>
          <a:bodyPr wrap="none" rtlCol="0" anchor="b" anchorCtr="0">
            <a:spAutoFit/>
          </a:bodyPr>
          <a:lstStyle/>
          <a:p>
            <a:pPr algn="ctr"/>
            <a:r>
              <a:rPr lang="en-US" sz="2000" b="1" spc="150" dirty="0">
                <a:solidFill>
                  <a:schemeClr val="tx2"/>
                </a:solidFill>
                <a:latin typeface="Aptos" panose="020B0004020202020204" pitchFamily="34" charset="0"/>
                <a:ea typeface="League Spartan" charset="0"/>
                <a:cs typeface="Poppins SemiBold" pitchFamily="2" charset="77"/>
              </a:rPr>
              <a:t>CHART 2</a:t>
            </a:r>
          </a:p>
        </p:txBody>
      </p:sp>
      <p:sp>
        <p:nvSpPr>
          <p:cNvPr id="10" name="Subtitle 2">
            <a:extLst>
              <a:ext uri="{FF2B5EF4-FFF2-40B4-BE49-F238E27FC236}">
                <a16:creationId xmlns:a16="http://schemas.microsoft.com/office/drawing/2014/main" id="{DD3A86C5-442A-1F55-2D06-724868CE51AD}"/>
              </a:ext>
            </a:extLst>
          </p:cNvPr>
          <p:cNvSpPr txBox="1">
            <a:spLocks/>
          </p:cNvSpPr>
          <p:nvPr/>
        </p:nvSpPr>
        <p:spPr>
          <a:xfrm>
            <a:off x="8509391" y="5812835"/>
            <a:ext cx="3301122" cy="338554"/>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spcBef>
                <a:spcPts val="1200"/>
              </a:spcBef>
            </a:pPr>
            <a:r>
              <a:rPr lang="en-US" sz="16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1" name="TextBox 10">
            <a:extLst>
              <a:ext uri="{FF2B5EF4-FFF2-40B4-BE49-F238E27FC236}">
                <a16:creationId xmlns:a16="http://schemas.microsoft.com/office/drawing/2014/main" id="{AEB26CA1-660C-EC07-B5ED-22622C76261D}"/>
              </a:ext>
            </a:extLst>
          </p:cNvPr>
          <p:cNvSpPr txBox="1"/>
          <p:nvPr/>
        </p:nvSpPr>
        <p:spPr>
          <a:xfrm>
            <a:off x="9497751" y="5261030"/>
            <a:ext cx="1324402" cy="400110"/>
          </a:xfrm>
          <a:prstGeom prst="rect">
            <a:avLst/>
          </a:prstGeom>
          <a:noFill/>
        </p:spPr>
        <p:txBody>
          <a:bodyPr wrap="none" rtlCol="0" anchor="b" anchorCtr="0">
            <a:spAutoFit/>
          </a:bodyPr>
          <a:lstStyle/>
          <a:p>
            <a:pPr algn="ctr"/>
            <a:r>
              <a:rPr lang="en-US" sz="2000" b="1" spc="150" dirty="0">
                <a:solidFill>
                  <a:schemeClr val="tx2"/>
                </a:solidFill>
                <a:latin typeface="Aptos" panose="020B0004020202020204" pitchFamily="34" charset="0"/>
                <a:ea typeface="League Spartan" charset="0"/>
                <a:cs typeface="Poppins SemiBold" pitchFamily="2" charset="77"/>
              </a:rPr>
              <a:t>CHART 3</a:t>
            </a:r>
          </a:p>
        </p:txBody>
      </p:sp>
      <p:graphicFrame>
        <p:nvGraphicFramePr>
          <p:cNvPr id="12" name="Chart 11">
            <a:extLst>
              <a:ext uri="{FF2B5EF4-FFF2-40B4-BE49-F238E27FC236}">
                <a16:creationId xmlns:a16="http://schemas.microsoft.com/office/drawing/2014/main" id="{3E914A63-9579-DECF-BE06-BEEBF44FD788}"/>
              </a:ext>
            </a:extLst>
          </p:cNvPr>
          <p:cNvGraphicFramePr/>
          <p:nvPr>
            <p:extLst>
              <p:ext uri="{D42A27DB-BD31-4B8C-83A1-F6EECF244321}">
                <p14:modId xmlns:p14="http://schemas.microsoft.com/office/powerpoint/2010/main" val="1001916835"/>
              </p:ext>
            </p:extLst>
          </p:nvPr>
        </p:nvGraphicFramePr>
        <p:xfrm>
          <a:off x="4380999" y="1710266"/>
          <a:ext cx="3501301" cy="32660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917884D8-2D40-46D7-C1FE-A4C78F9D2EC6}"/>
              </a:ext>
            </a:extLst>
          </p:cNvPr>
          <p:cNvGraphicFramePr/>
          <p:nvPr>
            <p:extLst>
              <p:ext uri="{D42A27DB-BD31-4B8C-83A1-F6EECF244321}">
                <p14:modId xmlns:p14="http://schemas.microsoft.com/office/powerpoint/2010/main" val="2062070250"/>
              </p:ext>
            </p:extLst>
          </p:nvPr>
        </p:nvGraphicFramePr>
        <p:xfrm>
          <a:off x="8409302" y="1710266"/>
          <a:ext cx="3501301" cy="32660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2025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4C045-977C-41CC-54FD-2F1429D7C2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6D2A3-484D-4670-C1B7-498FA0342D4B}"/>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191346C8-5FF9-8D78-91F4-AD588B0F89E7}"/>
              </a:ext>
            </a:extLst>
          </p:cNvPr>
          <p:cNvSpPr>
            <a:spLocks noGrp="1"/>
          </p:cNvSpPr>
          <p:nvPr>
            <p:ph type="sldNum" sz="quarter" idx="12"/>
          </p:nvPr>
        </p:nvSpPr>
        <p:spPr/>
        <p:txBody>
          <a:bodyPr/>
          <a:lstStyle/>
          <a:p>
            <a:fld id="{F732C732-AAC8-F547-A38C-3ADCCEC237B4}" type="slidenum">
              <a:rPr lang="en-US" smtClean="0"/>
              <a:pPr/>
              <a:t>32</a:t>
            </a:fld>
            <a:endParaRPr lang="en-US" dirty="0"/>
          </a:p>
        </p:txBody>
      </p:sp>
      <p:sp>
        <p:nvSpPr>
          <p:cNvPr id="4" name="Text Placeholder 3">
            <a:extLst>
              <a:ext uri="{FF2B5EF4-FFF2-40B4-BE49-F238E27FC236}">
                <a16:creationId xmlns:a16="http://schemas.microsoft.com/office/drawing/2014/main" id="{B7DE1568-0DCC-2019-7116-67E8959D0217}"/>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E60DB1B0-BFFB-F5BB-7A70-8FD5C6401079}"/>
              </a:ext>
            </a:extLst>
          </p:cNvPr>
          <p:cNvGrpSpPr/>
          <p:nvPr/>
        </p:nvGrpSpPr>
        <p:grpSpPr>
          <a:xfrm>
            <a:off x="409190" y="1456469"/>
            <a:ext cx="11373620" cy="5096522"/>
            <a:chOff x="1586142" y="3223489"/>
            <a:chExt cx="21273813" cy="9532801"/>
          </a:xfrm>
        </p:grpSpPr>
        <p:graphicFrame>
          <p:nvGraphicFramePr>
            <p:cNvPr id="6" name="Chart 5">
              <a:extLst>
                <a:ext uri="{FF2B5EF4-FFF2-40B4-BE49-F238E27FC236}">
                  <a16:creationId xmlns:a16="http://schemas.microsoft.com/office/drawing/2014/main" id="{20FFC040-12C2-7D56-079D-BF47C28E4161}"/>
                </a:ext>
              </a:extLst>
            </p:cNvPr>
            <p:cNvGraphicFramePr/>
            <p:nvPr>
              <p:extLst>
                <p:ext uri="{D42A27DB-BD31-4B8C-83A1-F6EECF244321}">
                  <p14:modId xmlns:p14="http://schemas.microsoft.com/office/powerpoint/2010/main" val="2552423713"/>
                </p:ext>
              </p:extLst>
            </p:nvPr>
          </p:nvGraphicFramePr>
          <p:xfrm>
            <a:off x="1586142" y="3456401"/>
            <a:ext cx="13899226" cy="9299889"/>
          </p:xfrm>
          <a:graphic>
            <a:graphicData uri="http://schemas.openxmlformats.org/drawingml/2006/chart">
              <c:chart xmlns:c="http://schemas.openxmlformats.org/drawingml/2006/chart" xmlns:r="http://schemas.openxmlformats.org/officeDocument/2006/relationships" r:id="rId3"/>
            </a:graphicData>
          </a:graphic>
        </p:graphicFrame>
        <p:sp>
          <p:nvSpPr>
            <p:cNvPr id="7" name="Oval 6">
              <a:extLst>
                <a:ext uri="{FF2B5EF4-FFF2-40B4-BE49-F238E27FC236}">
                  <a16:creationId xmlns:a16="http://schemas.microsoft.com/office/drawing/2014/main" id="{25DC9790-D4BE-ECF9-824A-DDB2A6E3BF8A}"/>
                </a:ext>
              </a:extLst>
            </p:cNvPr>
            <p:cNvSpPr/>
            <p:nvPr/>
          </p:nvSpPr>
          <p:spPr>
            <a:xfrm>
              <a:off x="16278304" y="3530132"/>
              <a:ext cx="1389888" cy="1388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8" name="Shape 2708">
              <a:extLst>
                <a:ext uri="{FF2B5EF4-FFF2-40B4-BE49-F238E27FC236}">
                  <a16:creationId xmlns:a16="http://schemas.microsoft.com/office/drawing/2014/main" id="{A7567065-E578-3F25-3C58-D6A9827EEEE9}"/>
                </a:ext>
              </a:extLst>
            </p:cNvPr>
            <p:cNvSpPr>
              <a:spLocks noChangeAspect="1"/>
            </p:cNvSpPr>
            <p:nvPr/>
          </p:nvSpPr>
          <p:spPr>
            <a:xfrm>
              <a:off x="16644900" y="3895813"/>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ptos" panose="020B0004020202020204" pitchFamily="34" charset="0"/>
                <a:ea typeface="Open Sans Semibold" charset="0"/>
                <a:cs typeface="Open Sans Semibold" charset="0"/>
              </a:endParaRPr>
            </a:p>
          </p:txBody>
        </p:sp>
        <p:sp>
          <p:nvSpPr>
            <p:cNvPr id="9" name="TextBox 8">
              <a:extLst>
                <a:ext uri="{FF2B5EF4-FFF2-40B4-BE49-F238E27FC236}">
                  <a16:creationId xmlns:a16="http://schemas.microsoft.com/office/drawing/2014/main" id="{D47EAED3-6CBD-2A20-0792-0DE6E248EDBD}"/>
                </a:ext>
              </a:extLst>
            </p:cNvPr>
            <p:cNvSpPr txBox="1"/>
            <p:nvPr/>
          </p:nvSpPr>
          <p:spPr>
            <a:xfrm>
              <a:off x="18034789" y="3223489"/>
              <a:ext cx="3301773" cy="690818"/>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BAR VALUE 1</a:t>
              </a:r>
            </a:p>
          </p:txBody>
        </p:sp>
        <p:sp>
          <p:nvSpPr>
            <p:cNvPr id="10" name="Subtitle 2">
              <a:extLst>
                <a:ext uri="{FF2B5EF4-FFF2-40B4-BE49-F238E27FC236}">
                  <a16:creationId xmlns:a16="http://schemas.microsoft.com/office/drawing/2014/main" id="{FD4FD2A5-D8E5-5F7F-EC85-D9668F369051}"/>
                </a:ext>
              </a:extLst>
            </p:cNvPr>
            <p:cNvSpPr txBox="1">
              <a:spLocks/>
            </p:cNvSpPr>
            <p:nvPr/>
          </p:nvSpPr>
          <p:spPr>
            <a:xfrm>
              <a:off x="18034789" y="3990275"/>
              <a:ext cx="4825166" cy="662033"/>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1" name="Oval 10">
              <a:extLst>
                <a:ext uri="{FF2B5EF4-FFF2-40B4-BE49-F238E27FC236}">
                  <a16:creationId xmlns:a16="http://schemas.microsoft.com/office/drawing/2014/main" id="{75756D9E-0924-B277-416A-C9B80D1106C7}"/>
                </a:ext>
              </a:extLst>
            </p:cNvPr>
            <p:cNvSpPr/>
            <p:nvPr/>
          </p:nvSpPr>
          <p:spPr>
            <a:xfrm>
              <a:off x="16278304" y="10736453"/>
              <a:ext cx="1389888" cy="13880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12" name="Shape 2850">
              <a:extLst>
                <a:ext uri="{FF2B5EF4-FFF2-40B4-BE49-F238E27FC236}">
                  <a16:creationId xmlns:a16="http://schemas.microsoft.com/office/drawing/2014/main" id="{85998A40-69E4-3512-32EB-D1F84F4D29DE}"/>
                </a:ext>
              </a:extLst>
            </p:cNvPr>
            <p:cNvSpPr>
              <a:spLocks noChangeAspect="1"/>
            </p:cNvSpPr>
            <p:nvPr/>
          </p:nvSpPr>
          <p:spPr>
            <a:xfrm>
              <a:off x="16644900" y="11102134"/>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ptos" panose="020B0004020202020204" pitchFamily="34" charset="0"/>
                <a:ea typeface="Open Sans Semibold" charset="0"/>
                <a:cs typeface="Open Sans Semibold" charset="0"/>
              </a:endParaRPr>
            </a:p>
          </p:txBody>
        </p:sp>
        <p:sp>
          <p:nvSpPr>
            <p:cNvPr id="13" name="TextBox 12">
              <a:extLst>
                <a:ext uri="{FF2B5EF4-FFF2-40B4-BE49-F238E27FC236}">
                  <a16:creationId xmlns:a16="http://schemas.microsoft.com/office/drawing/2014/main" id="{ECDB5AEC-5AD5-AC8B-FBA8-234364AA4E2B}"/>
                </a:ext>
              </a:extLst>
            </p:cNvPr>
            <p:cNvSpPr txBox="1"/>
            <p:nvPr/>
          </p:nvSpPr>
          <p:spPr>
            <a:xfrm>
              <a:off x="18034787" y="10423398"/>
              <a:ext cx="3322761" cy="690818"/>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BAR VALUE 3</a:t>
              </a:r>
            </a:p>
          </p:txBody>
        </p:sp>
        <p:sp>
          <p:nvSpPr>
            <p:cNvPr id="14" name="Subtitle 2">
              <a:extLst>
                <a:ext uri="{FF2B5EF4-FFF2-40B4-BE49-F238E27FC236}">
                  <a16:creationId xmlns:a16="http://schemas.microsoft.com/office/drawing/2014/main" id="{C271A4C4-6F9D-FD7C-756E-E1850FACC5D1}"/>
                </a:ext>
              </a:extLst>
            </p:cNvPr>
            <p:cNvSpPr txBox="1">
              <a:spLocks/>
            </p:cNvSpPr>
            <p:nvPr/>
          </p:nvSpPr>
          <p:spPr>
            <a:xfrm>
              <a:off x="18034787" y="11190185"/>
              <a:ext cx="4825166" cy="662033"/>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5" name="Oval 14">
              <a:extLst>
                <a:ext uri="{FF2B5EF4-FFF2-40B4-BE49-F238E27FC236}">
                  <a16:creationId xmlns:a16="http://schemas.microsoft.com/office/drawing/2014/main" id="{909FA13C-051E-07E6-5EE4-AE96B2971316}"/>
                </a:ext>
              </a:extLst>
            </p:cNvPr>
            <p:cNvSpPr/>
            <p:nvPr/>
          </p:nvSpPr>
          <p:spPr>
            <a:xfrm>
              <a:off x="16278304" y="7133293"/>
              <a:ext cx="1389888" cy="13880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16" name="Shape 2799">
              <a:extLst>
                <a:ext uri="{FF2B5EF4-FFF2-40B4-BE49-F238E27FC236}">
                  <a16:creationId xmlns:a16="http://schemas.microsoft.com/office/drawing/2014/main" id="{48527B48-8EA9-16C1-C835-4C89830AC085}"/>
                </a:ext>
              </a:extLst>
            </p:cNvPr>
            <p:cNvSpPr>
              <a:spLocks noChangeAspect="1"/>
            </p:cNvSpPr>
            <p:nvPr/>
          </p:nvSpPr>
          <p:spPr>
            <a:xfrm>
              <a:off x="16644900" y="7588523"/>
              <a:ext cx="656696" cy="47759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dirty="0">
                <a:latin typeface="Aptos" panose="020B0004020202020204" pitchFamily="34" charset="0"/>
                <a:ea typeface="Open Sans Semibold" charset="0"/>
                <a:cs typeface="Open Sans Semibold" charset="0"/>
              </a:endParaRPr>
            </a:p>
          </p:txBody>
        </p:sp>
        <p:sp>
          <p:nvSpPr>
            <p:cNvPr id="17" name="TextBox 16">
              <a:extLst>
                <a:ext uri="{FF2B5EF4-FFF2-40B4-BE49-F238E27FC236}">
                  <a16:creationId xmlns:a16="http://schemas.microsoft.com/office/drawing/2014/main" id="{AFB582C4-5E01-1ABC-6644-67B6625E1A4C}"/>
                </a:ext>
              </a:extLst>
            </p:cNvPr>
            <p:cNvSpPr txBox="1"/>
            <p:nvPr/>
          </p:nvSpPr>
          <p:spPr>
            <a:xfrm>
              <a:off x="18034787" y="6817032"/>
              <a:ext cx="3313766" cy="690818"/>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BAR VALUE 2</a:t>
              </a:r>
            </a:p>
          </p:txBody>
        </p:sp>
        <p:sp>
          <p:nvSpPr>
            <p:cNvPr id="18" name="Subtitle 2">
              <a:extLst>
                <a:ext uri="{FF2B5EF4-FFF2-40B4-BE49-F238E27FC236}">
                  <a16:creationId xmlns:a16="http://schemas.microsoft.com/office/drawing/2014/main" id="{2D233395-94A9-4B90-D9D7-D927708CB140}"/>
                </a:ext>
              </a:extLst>
            </p:cNvPr>
            <p:cNvSpPr txBox="1">
              <a:spLocks/>
            </p:cNvSpPr>
            <p:nvPr/>
          </p:nvSpPr>
          <p:spPr>
            <a:xfrm>
              <a:off x="18034787" y="7583818"/>
              <a:ext cx="4825166" cy="662033"/>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grpSp>
    </p:spTree>
    <p:extLst>
      <p:ext uri="{BB962C8B-B14F-4D97-AF65-F5344CB8AC3E}">
        <p14:creationId xmlns:p14="http://schemas.microsoft.com/office/powerpoint/2010/main" val="28930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D35E2-472D-B2F4-3A48-55E941A703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A0CC9-BCFE-8D6A-9209-DA9D434B2B37}"/>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693EDC1A-9AA8-7371-F2FB-5618B4602638}"/>
              </a:ext>
            </a:extLst>
          </p:cNvPr>
          <p:cNvSpPr>
            <a:spLocks noGrp="1"/>
          </p:cNvSpPr>
          <p:nvPr>
            <p:ph type="sldNum" sz="quarter" idx="12"/>
          </p:nvPr>
        </p:nvSpPr>
        <p:spPr/>
        <p:txBody>
          <a:bodyPr/>
          <a:lstStyle/>
          <a:p>
            <a:fld id="{F732C732-AAC8-F547-A38C-3ADCCEC237B4}" type="slidenum">
              <a:rPr lang="en-US" smtClean="0"/>
              <a:pPr/>
              <a:t>33</a:t>
            </a:fld>
            <a:endParaRPr lang="en-US" dirty="0"/>
          </a:p>
        </p:txBody>
      </p:sp>
      <p:sp>
        <p:nvSpPr>
          <p:cNvPr id="4" name="Text Placeholder 3">
            <a:extLst>
              <a:ext uri="{FF2B5EF4-FFF2-40B4-BE49-F238E27FC236}">
                <a16:creationId xmlns:a16="http://schemas.microsoft.com/office/drawing/2014/main" id="{6D1F516D-AE10-4A7B-4871-3552015C546A}"/>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480985D4-B7C4-5E55-BF54-0AF85DB952AE}"/>
              </a:ext>
            </a:extLst>
          </p:cNvPr>
          <p:cNvGrpSpPr/>
          <p:nvPr/>
        </p:nvGrpSpPr>
        <p:grpSpPr>
          <a:xfrm>
            <a:off x="460261" y="1679616"/>
            <a:ext cx="11271478" cy="4872979"/>
            <a:chOff x="1309419" y="3450951"/>
            <a:chExt cx="21550535" cy="9316908"/>
          </a:xfrm>
        </p:grpSpPr>
        <p:graphicFrame>
          <p:nvGraphicFramePr>
            <p:cNvPr id="6" name="Chart 5">
              <a:extLst>
                <a:ext uri="{FF2B5EF4-FFF2-40B4-BE49-F238E27FC236}">
                  <a16:creationId xmlns:a16="http://schemas.microsoft.com/office/drawing/2014/main" id="{2339CC34-2A7F-E596-2D99-7FFBD3408E0F}"/>
                </a:ext>
              </a:extLst>
            </p:cNvPr>
            <p:cNvGraphicFramePr/>
            <p:nvPr>
              <p:extLst>
                <p:ext uri="{D42A27DB-BD31-4B8C-83A1-F6EECF244321}">
                  <p14:modId xmlns:p14="http://schemas.microsoft.com/office/powerpoint/2010/main" val="3390783908"/>
                </p:ext>
              </p:extLst>
            </p:nvPr>
          </p:nvGraphicFramePr>
          <p:xfrm>
            <a:off x="1309419" y="3450951"/>
            <a:ext cx="11881419" cy="9316908"/>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2">
              <a:extLst>
                <a:ext uri="{FF2B5EF4-FFF2-40B4-BE49-F238E27FC236}">
                  <a16:creationId xmlns:a16="http://schemas.microsoft.com/office/drawing/2014/main" id="{6FD47817-10F0-5F2B-CE18-9DC5721009CE}"/>
                </a:ext>
              </a:extLst>
            </p:cNvPr>
            <p:cNvSpPr txBox="1">
              <a:spLocks/>
            </p:cNvSpPr>
            <p:nvPr/>
          </p:nvSpPr>
          <p:spPr>
            <a:xfrm>
              <a:off x="14846376" y="3611563"/>
              <a:ext cx="8013578" cy="1088641"/>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 OVERALL outline of what you are trying to demonstrate with the numbers.</a:t>
              </a:r>
            </a:p>
          </p:txBody>
        </p:sp>
        <p:sp>
          <p:nvSpPr>
            <p:cNvPr id="8" name="Oval 7">
              <a:extLst>
                <a:ext uri="{FF2B5EF4-FFF2-40B4-BE49-F238E27FC236}">
                  <a16:creationId xmlns:a16="http://schemas.microsoft.com/office/drawing/2014/main" id="{F9EAB989-FA9A-2FF7-6CFA-0945AC7859B0}"/>
                </a:ext>
              </a:extLst>
            </p:cNvPr>
            <p:cNvSpPr/>
            <p:nvPr/>
          </p:nvSpPr>
          <p:spPr>
            <a:xfrm>
              <a:off x="14846377" y="5666014"/>
              <a:ext cx="1389888" cy="1388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9" name="Oval 8">
              <a:extLst>
                <a:ext uri="{FF2B5EF4-FFF2-40B4-BE49-F238E27FC236}">
                  <a16:creationId xmlns:a16="http://schemas.microsoft.com/office/drawing/2014/main" id="{296A103C-DD3F-9598-3CE0-9388DD6D91BE}"/>
                </a:ext>
              </a:extLst>
            </p:cNvPr>
            <p:cNvSpPr/>
            <p:nvPr/>
          </p:nvSpPr>
          <p:spPr>
            <a:xfrm>
              <a:off x="14846377" y="8316417"/>
              <a:ext cx="1389888" cy="13880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10" name="Oval 9">
              <a:extLst>
                <a:ext uri="{FF2B5EF4-FFF2-40B4-BE49-F238E27FC236}">
                  <a16:creationId xmlns:a16="http://schemas.microsoft.com/office/drawing/2014/main" id="{48ABF8E6-129C-5DED-A376-3561FB59CDD9}"/>
                </a:ext>
              </a:extLst>
            </p:cNvPr>
            <p:cNvSpPr/>
            <p:nvPr/>
          </p:nvSpPr>
          <p:spPr>
            <a:xfrm>
              <a:off x="14846377" y="10966820"/>
              <a:ext cx="1389888" cy="13880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11" name="Shape 2708">
              <a:extLst>
                <a:ext uri="{FF2B5EF4-FFF2-40B4-BE49-F238E27FC236}">
                  <a16:creationId xmlns:a16="http://schemas.microsoft.com/office/drawing/2014/main" id="{4260249B-F8E3-88F1-7FE2-829DA3E4D946}"/>
                </a:ext>
              </a:extLst>
            </p:cNvPr>
            <p:cNvSpPr>
              <a:spLocks noChangeAspect="1"/>
            </p:cNvSpPr>
            <p:nvPr/>
          </p:nvSpPr>
          <p:spPr>
            <a:xfrm>
              <a:off x="15212973" y="6031695"/>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2" name="Shape 2799">
              <a:extLst>
                <a:ext uri="{FF2B5EF4-FFF2-40B4-BE49-F238E27FC236}">
                  <a16:creationId xmlns:a16="http://schemas.microsoft.com/office/drawing/2014/main" id="{2C3E31FD-9405-3285-19CA-3E17A1BFA149}"/>
                </a:ext>
              </a:extLst>
            </p:cNvPr>
            <p:cNvSpPr>
              <a:spLocks noChangeAspect="1"/>
            </p:cNvSpPr>
            <p:nvPr/>
          </p:nvSpPr>
          <p:spPr>
            <a:xfrm>
              <a:off x="15212973" y="8771647"/>
              <a:ext cx="656696" cy="47759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3" name="Shape 2850">
              <a:extLst>
                <a:ext uri="{FF2B5EF4-FFF2-40B4-BE49-F238E27FC236}">
                  <a16:creationId xmlns:a16="http://schemas.microsoft.com/office/drawing/2014/main" id="{96EC9F3E-0945-38DB-76C8-F44C1095735F}"/>
                </a:ext>
              </a:extLst>
            </p:cNvPr>
            <p:cNvSpPr>
              <a:spLocks noChangeAspect="1"/>
            </p:cNvSpPr>
            <p:nvPr/>
          </p:nvSpPr>
          <p:spPr>
            <a:xfrm>
              <a:off x="15212973" y="11332501"/>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4" name="TextBox 13">
              <a:extLst>
                <a:ext uri="{FF2B5EF4-FFF2-40B4-BE49-F238E27FC236}">
                  <a16:creationId xmlns:a16="http://schemas.microsoft.com/office/drawing/2014/main" id="{9C379BD8-7EBB-C849-7472-6B1FC6BB311F}"/>
                </a:ext>
              </a:extLst>
            </p:cNvPr>
            <p:cNvSpPr txBox="1"/>
            <p:nvPr/>
          </p:nvSpPr>
          <p:spPr>
            <a:xfrm>
              <a:off x="16840807" y="5350456"/>
              <a:ext cx="2296198" cy="706146"/>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1</a:t>
              </a:r>
            </a:p>
          </p:txBody>
        </p:sp>
        <p:sp>
          <p:nvSpPr>
            <p:cNvPr id="15" name="Subtitle 2">
              <a:extLst>
                <a:ext uri="{FF2B5EF4-FFF2-40B4-BE49-F238E27FC236}">
                  <a16:creationId xmlns:a16="http://schemas.microsoft.com/office/drawing/2014/main" id="{49D9B7D1-E95A-2FAF-3F91-8DD8048BDC92}"/>
                </a:ext>
              </a:extLst>
            </p:cNvPr>
            <p:cNvSpPr txBox="1">
              <a:spLocks/>
            </p:cNvSpPr>
            <p:nvPr/>
          </p:nvSpPr>
          <p:spPr>
            <a:xfrm>
              <a:off x="16840807" y="6132571"/>
              <a:ext cx="6019147" cy="676722"/>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6" name="TextBox 15">
              <a:extLst>
                <a:ext uri="{FF2B5EF4-FFF2-40B4-BE49-F238E27FC236}">
                  <a16:creationId xmlns:a16="http://schemas.microsoft.com/office/drawing/2014/main" id="{E352249F-B879-F996-E806-D0182F8BB760}"/>
                </a:ext>
              </a:extLst>
            </p:cNvPr>
            <p:cNvSpPr txBox="1"/>
            <p:nvPr/>
          </p:nvSpPr>
          <p:spPr>
            <a:xfrm>
              <a:off x="16840807" y="10638438"/>
              <a:ext cx="2317652" cy="706146"/>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3</a:t>
              </a:r>
            </a:p>
          </p:txBody>
        </p:sp>
        <p:sp>
          <p:nvSpPr>
            <p:cNvPr id="17" name="Subtitle 2">
              <a:extLst>
                <a:ext uri="{FF2B5EF4-FFF2-40B4-BE49-F238E27FC236}">
                  <a16:creationId xmlns:a16="http://schemas.microsoft.com/office/drawing/2014/main" id="{EC226E4D-B98B-2F4F-6F0C-500A648A7F4E}"/>
                </a:ext>
              </a:extLst>
            </p:cNvPr>
            <p:cNvSpPr txBox="1">
              <a:spLocks/>
            </p:cNvSpPr>
            <p:nvPr/>
          </p:nvSpPr>
          <p:spPr>
            <a:xfrm>
              <a:off x="16840807" y="11420553"/>
              <a:ext cx="6019147" cy="676722"/>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8" name="TextBox 17">
              <a:extLst>
                <a:ext uri="{FF2B5EF4-FFF2-40B4-BE49-F238E27FC236}">
                  <a16:creationId xmlns:a16="http://schemas.microsoft.com/office/drawing/2014/main" id="{74C3E826-B19A-B8FD-173F-2F5014C56B30}"/>
                </a:ext>
              </a:extLst>
            </p:cNvPr>
            <p:cNvSpPr txBox="1"/>
            <p:nvPr/>
          </p:nvSpPr>
          <p:spPr>
            <a:xfrm>
              <a:off x="16840807" y="7988035"/>
              <a:ext cx="2308458" cy="706146"/>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2</a:t>
              </a:r>
            </a:p>
          </p:txBody>
        </p:sp>
        <p:sp>
          <p:nvSpPr>
            <p:cNvPr id="19" name="Subtitle 2">
              <a:extLst>
                <a:ext uri="{FF2B5EF4-FFF2-40B4-BE49-F238E27FC236}">
                  <a16:creationId xmlns:a16="http://schemas.microsoft.com/office/drawing/2014/main" id="{B8EF4638-11C6-143F-934B-90FB0D91CC09}"/>
                </a:ext>
              </a:extLst>
            </p:cNvPr>
            <p:cNvSpPr txBox="1">
              <a:spLocks/>
            </p:cNvSpPr>
            <p:nvPr/>
          </p:nvSpPr>
          <p:spPr>
            <a:xfrm>
              <a:off x="16840807" y="8770150"/>
              <a:ext cx="6019147" cy="676722"/>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grpSp>
    </p:spTree>
    <p:extLst>
      <p:ext uri="{BB962C8B-B14F-4D97-AF65-F5344CB8AC3E}">
        <p14:creationId xmlns:p14="http://schemas.microsoft.com/office/powerpoint/2010/main" val="2083120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5813C-C58A-A9B2-B8A9-7C56C5F2C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D88A4-FCDA-0498-F4BD-1BCD3692EAE8}"/>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5A635443-AA48-5B6D-8EA0-A16709688685}"/>
              </a:ext>
            </a:extLst>
          </p:cNvPr>
          <p:cNvSpPr>
            <a:spLocks noGrp="1"/>
          </p:cNvSpPr>
          <p:nvPr>
            <p:ph type="sldNum" sz="quarter" idx="12"/>
          </p:nvPr>
        </p:nvSpPr>
        <p:spPr/>
        <p:txBody>
          <a:bodyPr/>
          <a:lstStyle/>
          <a:p>
            <a:fld id="{F732C732-AAC8-F547-A38C-3ADCCEC237B4}" type="slidenum">
              <a:rPr lang="en-US" smtClean="0"/>
              <a:pPr/>
              <a:t>34</a:t>
            </a:fld>
            <a:endParaRPr lang="en-US" dirty="0"/>
          </a:p>
        </p:txBody>
      </p:sp>
      <p:sp>
        <p:nvSpPr>
          <p:cNvPr id="4" name="Text Placeholder 3">
            <a:extLst>
              <a:ext uri="{FF2B5EF4-FFF2-40B4-BE49-F238E27FC236}">
                <a16:creationId xmlns:a16="http://schemas.microsoft.com/office/drawing/2014/main" id="{133E961C-C48B-B3D6-AA02-7D73CC3E745E}"/>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0783E689-2387-D578-326C-B4232BB0DEFA}"/>
              </a:ext>
            </a:extLst>
          </p:cNvPr>
          <p:cNvGrpSpPr/>
          <p:nvPr/>
        </p:nvGrpSpPr>
        <p:grpSpPr>
          <a:xfrm>
            <a:off x="574203" y="1366966"/>
            <a:ext cx="11401005" cy="5205284"/>
            <a:chOff x="1520824" y="3212758"/>
            <a:chExt cx="21336001" cy="9741242"/>
          </a:xfrm>
        </p:grpSpPr>
        <p:sp>
          <p:nvSpPr>
            <p:cNvPr id="6" name="Subtitle 2">
              <a:extLst>
                <a:ext uri="{FF2B5EF4-FFF2-40B4-BE49-F238E27FC236}">
                  <a16:creationId xmlns:a16="http://schemas.microsoft.com/office/drawing/2014/main" id="{E712500C-A06C-6F36-E064-6113921FE56E}"/>
                </a:ext>
              </a:extLst>
            </p:cNvPr>
            <p:cNvSpPr txBox="1">
              <a:spLocks/>
            </p:cNvSpPr>
            <p:nvPr/>
          </p:nvSpPr>
          <p:spPr>
            <a:xfrm>
              <a:off x="1520824" y="3611562"/>
              <a:ext cx="8013577" cy="1065559"/>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 OVERALL outline of what you are trying to demonstrate with the numbers.</a:t>
              </a:r>
            </a:p>
          </p:txBody>
        </p:sp>
        <p:sp>
          <p:nvSpPr>
            <p:cNvPr id="7" name="Oval 6">
              <a:extLst>
                <a:ext uri="{FF2B5EF4-FFF2-40B4-BE49-F238E27FC236}">
                  <a16:creationId xmlns:a16="http://schemas.microsoft.com/office/drawing/2014/main" id="{3E9F1FB3-6C80-0E86-29D8-E9676085C59D}"/>
                </a:ext>
              </a:extLst>
            </p:cNvPr>
            <p:cNvSpPr/>
            <p:nvPr/>
          </p:nvSpPr>
          <p:spPr>
            <a:xfrm>
              <a:off x="1520825" y="5666014"/>
              <a:ext cx="1389888" cy="13880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8" name="Oval 7">
              <a:extLst>
                <a:ext uri="{FF2B5EF4-FFF2-40B4-BE49-F238E27FC236}">
                  <a16:creationId xmlns:a16="http://schemas.microsoft.com/office/drawing/2014/main" id="{BEC1A051-920D-7A16-5C14-566CAE449732}"/>
                </a:ext>
              </a:extLst>
            </p:cNvPr>
            <p:cNvSpPr/>
            <p:nvPr/>
          </p:nvSpPr>
          <p:spPr>
            <a:xfrm>
              <a:off x="1520825" y="8316417"/>
              <a:ext cx="1389888" cy="13880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9" name="Oval 8">
              <a:extLst>
                <a:ext uri="{FF2B5EF4-FFF2-40B4-BE49-F238E27FC236}">
                  <a16:creationId xmlns:a16="http://schemas.microsoft.com/office/drawing/2014/main" id="{08528F76-C753-6A7C-FD36-3FF291D02857}"/>
                </a:ext>
              </a:extLst>
            </p:cNvPr>
            <p:cNvSpPr/>
            <p:nvPr/>
          </p:nvSpPr>
          <p:spPr>
            <a:xfrm>
              <a:off x="1520825" y="10966820"/>
              <a:ext cx="1389888" cy="13880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a:latin typeface="Aptos" panose="020B0004020202020204" pitchFamily="34" charset="0"/>
              </a:endParaRPr>
            </a:p>
          </p:txBody>
        </p:sp>
        <p:sp>
          <p:nvSpPr>
            <p:cNvPr id="10" name="Shape 2708">
              <a:extLst>
                <a:ext uri="{FF2B5EF4-FFF2-40B4-BE49-F238E27FC236}">
                  <a16:creationId xmlns:a16="http://schemas.microsoft.com/office/drawing/2014/main" id="{34020D13-C3A4-C6A4-C2B2-FF385C479037}"/>
                </a:ext>
              </a:extLst>
            </p:cNvPr>
            <p:cNvSpPr>
              <a:spLocks noChangeAspect="1"/>
            </p:cNvSpPr>
            <p:nvPr/>
          </p:nvSpPr>
          <p:spPr>
            <a:xfrm>
              <a:off x="1887421" y="6031695"/>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1" name="Shape 2799">
              <a:extLst>
                <a:ext uri="{FF2B5EF4-FFF2-40B4-BE49-F238E27FC236}">
                  <a16:creationId xmlns:a16="http://schemas.microsoft.com/office/drawing/2014/main" id="{63D90977-EE90-5C47-BD53-16B98B18A134}"/>
                </a:ext>
              </a:extLst>
            </p:cNvPr>
            <p:cNvSpPr>
              <a:spLocks noChangeAspect="1"/>
            </p:cNvSpPr>
            <p:nvPr/>
          </p:nvSpPr>
          <p:spPr>
            <a:xfrm>
              <a:off x="1887421" y="8771647"/>
              <a:ext cx="656696" cy="477598"/>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2" name="Shape 2850">
              <a:extLst>
                <a:ext uri="{FF2B5EF4-FFF2-40B4-BE49-F238E27FC236}">
                  <a16:creationId xmlns:a16="http://schemas.microsoft.com/office/drawing/2014/main" id="{DDFAFDE0-7A95-085F-5E09-C26560EEACED}"/>
                </a:ext>
              </a:extLst>
            </p:cNvPr>
            <p:cNvSpPr>
              <a:spLocks noChangeAspect="1"/>
            </p:cNvSpPr>
            <p:nvPr/>
          </p:nvSpPr>
          <p:spPr>
            <a:xfrm>
              <a:off x="1887421" y="11332501"/>
              <a:ext cx="656696" cy="656696"/>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3200" dirty="0">
                <a:latin typeface="Aptos" panose="020B0004020202020204" pitchFamily="34" charset="0"/>
                <a:ea typeface="Open Sans Semibold" charset="0"/>
                <a:cs typeface="Open Sans Semibold" charset="0"/>
              </a:endParaRPr>
            </a:p>
          </p:txBody>
        </p:sp>
        <p:sp>
          <p:nvSpPr>
            <p:cNvPr id="13" name="TextBox 12">
              <a:extLst>
                <a:ext uri="{FF2B5EF4-FFF2-40B4-BE49-F238E27FC236}">
                  <a16:creationId xmlns:a16="http://schemas.microsoft.com/office/drawing/2014/main" id="{115FF5F4-5ABC-64E0-4328-292860978A96}"/>
                </a:ext>
              </a:extLst>
            </p:cNvPr>
            <p:cNvSpPr txBox="1"/>
            <p:nvPr/>
          </p:nvSpPr>
          <p:spPr>
            <a:xfrm>
              <a:off x="3515255" y="5365429"/>
              <a:ext cx="2247512" cy="691173"/>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1</a:t>
              </a:r>
            </a:p>
          </p:txBody>
        </p:sp>
        <p:sp>
          <p:nvSpPr>
            <p:cNvPr id="14" name="Subtitle 2">
              <a:extLst>
                <a:ext uri="{FF2B5EF4-FFF2-40B4-BE49-F238E27FC236}">
                  <a16:creationId xmlns:a16="http://schemas.microsoft.com/office/drawing/2014/main" id="{C71F9E6F-E5D3-EE40-EF83-CA330BFD1847}"/>
                </a:ext>
              </a:extLst>
            </p:cNvPr>
            <p:cNvSpPr txBox="1">
              <a:spLocks/>
            </p:cNvSpPr>
            <p:nvPr/>
          </p:nvSpPr>
          <p:spPr>
            <a:xfrm>
              <a:off x="3515255" y="6132568"/>
              <a:ext cx="6019147" cy="662374"/>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5" name="TextBox 14">
              <a:extLst>
                <a:ext uri="{FF2B5EF4-FFF2-40B4-BE49-F238E27FC236}">
                  <a16:creationId xmlns:a16="http://schemas.microsoft.com/office/drawing/2014/main" id="{B0CA20B2-8F1D-5EF3-82D5-0E8D90DF1C3A}"/>
                </a:ext>
              </a:extLst>
            </p:cNvPr>
            <p:cNvSpPr txBox="1"/>
            <p:nvPr/>
          </p:nvSpPr>
          <p:spPr>
            <a:xfrm>
              <a:off x="3515255" y="10653411"/>
              <a:ext cx="2268511" cy="691173"/>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3</a:t>
              </a:r>
            </a:p>
          </p:txBody>
        </p:sp>
        <p:sp>
          <p:nvSpPr>
            <p:cNvPr id="16" name="Subtitle 2">
              <a:extLst>
                <a:ext uri="{FF2B5EF4-FFF2-40B4-BE49-F238E27FC236}">
                  <a16:creationId xmlns:a16="http://schemas.microsoft.com/office/drawing/2014/main" id="{BF617DC2-553A-7B75-6D9B-3C10B1001D44}"/>
                </a:ext>
              </a:extLst>
            </p:cNvPr>
            <p:cNvSpPr txBox="1">
              <a:spLocks/>
            </p:cNvSpPr>
            <p:nvPr/>
          </p:nvSpPr>
          <p:spPr>
            <a:xfrm>
              <a:off x="3515255" y="11420550"/>
              <a:ext cx="6019147" cy="662374"/>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7" name="TextBox 16">
              <a:extLst>
                <a:ext uri="{FF2B5EF4-FFF2-40B4-BE49-F238E27FC236}">
                  <a16:creationId xmlns:a16="http://schemas.microsoft.com/office/drawing/2014/main" id="{EA0A3894-0299-09EC-562F-872B69317BD9}"/>
                </a:ext>
              </a:extLst>
            </p:cNvPr>
            <p:cNvSpPr txBox="1"/>
            <p:nvPr/>
          </p:nvSpPr>
          <p:spPr>
            <a:xfrm>
              <a:off x="3515255" y="8003007"/>
              <a:ext cx="2259512" cy="691173"/>
            </a:xfrm>
            <a:prstGeom prst="rect">
              <a:avLst/>
            </a:prstGeom>
            <a:noFill/>
          </p:spPr>
          <p:txBody>
            <a:bodyPr wrap="none" rtlCol="0" anchor="b" anchorCtr="0">
              <a:spAutoFit/>
            </a:bodyPr>
            <a:lstStyle/>
            <a:p>
              <a:r>
                <a:rPr lang="en-US" b="1" spc="150" dirty="0">
                  <a:solidFill>
                    <a:schemeClr val="tx2"/>
                  </a:solidFill>
                  <a:latin typeface="Aptos" panose="020B0004020202020204" pitchFamily="34" charset="0"/>
                  <a:ea typeface="League Spartan" charset="0"/>
                  <a:cs typeface="Poppins SemiBold" pitchFamily="2" charset="77"/>
                </a:rPr>
                <a:t>VALUE 2</a:t>
              </a:r>
            </a:p>
          </p:txBody>
        </p:sp>
        <p:sp>
          <p:nvSpPr>
            <p:cNvPr id="18" name="Subtitle 2">
              <a:extLst>
                <a:ext uri="{FF2B5EF4-FFF2-40B4-BE49-F238E27FC236}">
                  <a16:creationId xmlns:a16="http://schemas.microsoft.com/office/drawing/2014/main" id="{E5DB215D-94F3-9334-B8A3-7ACC7B89923F}"/>
                </a:ext>
              </a:extLst>
            </p:cNvPr>
            <p:cNvSpPr txBox="1">
              <a:spLocks/>
            </p:cNvSpPr>
            <p:nvPr/>
          </p:nvSpPr>
          <p:spPr>
            <a:xfrm>
              <a:off x="3515255" y="8770149"/>
              <a:ext cx="6019147" cy="662374"/>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graphicFrame>
          <p:nvGraphicFramePr>
            <p:cNvPr id="19" name="Chart 18">
              <a:extLst>
                <a:ext uri="{FF2B5EF4-FFF2-40B4-BE49-F238E27FC236}">
                  <a16:creationId xmlns:a16="http://schemas.microsoft.com/office/drawing/2014/main" id="{F4D0D3C4-7C89-54B6-34B6-019A91E661B8}"/>
                </a:ext>
              </a:extLst>
            </p:cNvPr>
            <p:cNvGraphicFramePr/>
            <p:nvPr>
              <p:extLst>
                <p:ext uri="{D42A27DB-BD31-4B8C-83A1-F6EECF244321}">
                  <p14:modId xmlns:p14="http://schemas.microsoft.com/office/powerpoint/2010/main" val="544823101"/>
                </p:ext>
              </p:extLst>
            </p:nvPr>
          </p:nvGraphicFramePr>
          <p:xfrm>
            <a:off x="10107826" y="3212758"/>
            <a:ext cx="12748999" cy="9741242"/>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522447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AE570-C156-B345-A807-3D1015D660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DA593F-64B8-13DF-7202-39DA79665657}"/>
              </a:ext>
            </a:extLst>
          </p:cNvPr>
          <p:cNvSpPr>
            <a:spLocks noGrp="1"/>
          </p:cNvSpPr>
          <p:nvPr>
            <p:ph type="title"/>
          </p:nvPr>
        </p:nvSpPr>
        <p:spPr>
          <a:xfrm>
            <a:off x="839788" y="365126"/>
            <a:ext cx="10515600" cy="944834"/>
          </a:xfrm>
        </p:spPr>
        <p:txBody>
          <a:bodyPr/>
          <a:lstStyle/>
          <a:p>
            <a:r>
              <a:rPr lang="en-US" dirty="0"/>
              <a:t>SAMPLE GRAPHS</a:t>
            </a:r>
          </a:p>
        </p:txBody>
      </p:sp>
      <p:sp>
        <p:nvSpPr>
          <p:cNvPr id="3" name="Slide Number Placeholder 2">
            <a:extLst>
              <a:ext uri="{FF2B5EF4-FFF2-40B4-BE49-F238E27FC236}">
                <a16:creationId xmlns:a16="http://schemas.microsoft.com/office/drawing/2014/main" id="{49D9198E-36E0-2E5F-0B83-C184FE98F42F}"/>
              </a:ext>
            </a:extLst>
          </p:cNvPr>
          <p:cNvSpPr>
            <a:spLocks noGrp="1"/>
          </p:cNvSpPr>
          <p:nvPr>
            <p:ph type="sldNum" sz="quarter" idx="12"/>
          </p:nvPr>
        </p:nvSpPr>
        <p:spPr/>
        <p:txBody>
          <a:bodyPr/>
          <a:lstStyle/>
          <a:p>
            <a:fld id="{F732C732-AAC8-F547-A38C-3ADCCEC237B4}" type="slidenum">
              <a:rPr lang="en-US" smtClean="0"/>
              <a:pPr/>
              <a:t>35</a:t>
            </a:fld>
            <a:endParaRPr lang="en-US" dirty="0"/>
          </a:p>
        </p:txBody>
      </p:sp>
      <p:sp>
        <p:nvSpPr>
          <p:cNvPr id="4" name="Text Placeholder 3">
            <a:extLst>
              <a:ext uri="{FF2B5EF4-FFF2-40B4-BE49-F238E27FC236}">
                <a16:creationId xmlns:a16="http://schemas.microsoft.com/office/drawing/2014/main" id="{4104488D-BE25-9E0D-AFB2-F2C83CA94805}"/>
              </a:ext>
            </a:extLst>
          </p:cNvPr>
          <p:cNvSpPr>
            <a:spLocks noGrp="1"/>
          </p:cNvSpPr>
          <p:nvPr>
            <p:ph type="body" sz="quarter" idx="13"/>
          </p:nvPr>
        </p:nvSpPr>
        <p:spPr/>
        <p:txBody>
          <a:bodyPr/>
          <a:lstStyle/>
          <a:p>
            <a:r>
              <a:rPr lang="en-US" dirty="0"/>
              <a:t>EDIT THESE CHARTS IN EXCEL</a:t>
            </a:r>
          </a:p>
        </p:txBody>
      </p:sp>
      <p:grpSp>
        <p:nvGrpSpPr>
          <p:cNvPr id="5" name="Group 4">
            <a:extLst>
              <a:ext uri="{FF2B5EF4-FFF2-40B4-BE49-F238E27FC236}">
                <a16:creationId xmlns:a16="http://schemas.microsoft.com/office/drawing/2014/main" id="{90B93CAB-5815-803B-1420-323764B1F24F}"/>
              </a:ext>
            </a:extLst>
          </p:cNvPr>
          <p:cNvGrpSpPr/>
          <p:nvPr/>
        </p:nvGrpSpPr>
        <p:grpSpPr>
          <a:xfrm>
            <a:off x="574203" y="1717015"/>
            <a:ext cx="11170122" cy="4388689"/>
            <a:chOff x="1520825" y="3461658"/>
            <a:chExt cx="21336001" cy="8382816"/>
          </a:xfrm>
        </p:grpSpPr>
        <p:graphicFrame>
          <p:nvGraphicFramePr>
            <p:cNvPr id="6" name="Chart 5">
              <a:extLst>
                <a:ext uri="{FF2B5EF4-FFF2-40B4-BE49-F238E27FC236}">
                  <a16:creationId xmlns:a16="http://schemas.microsoft.com/office/drawing/2014/main" id="{BFEA4C26-011A-39EE-51C9-48A33951A08B}"/>
                </a:ext>
              </a:extLst>
            </p:cNvPr>
            <p:cNvGraphicFramePr/>
            <p:nvPr>
              <p:extLst>
                <p:ext uri="{D42A27DB-BD31-4B8C-83A1-F6EECF244321}">
                  <p14:modId xmlns:p14="http://schemas.microsoft.com/office/powerpoint/2010/main" val="2500130394"/>
                </p:ext>
              </p:extLst>
            </p:nvPr>
          </p:nvGraphicFramePr>
          <p:xfrm>
            <a:off x="1520826" y="3461658"/>
            <a:ext cx="21336000" cy="62819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6ADEBB-F274-4DC5-216E-8428810D21E9}"/>
                </a:ext>
              </a:extLst>
            </p:cNvPr>
            <p:cNvSpPr txBox="1"/>
            <p:nvPr/>
          </p:nvSpPr>
          <p:spPr>
            <a:xfrm>
              <a:off x="1520825" y="10386981"/>
              <a:ext cx="2293968" cy="705459"/>
            </a:xfrm>
            <a:prstGeom prst="rect">
              <a:avLst/>
            </a:prstGeom>
            <a:noFill/>
          </p:spPr>
          <p:txBody>
            <a:bodyPr wrap="none" rtlCol="0" anchor="b" anchorCtr="0">
              <a:spAutoFit/>
            </a:bodyPr>
            <a:lstStyle/>
            <a:p>
              <a:r>
                <a:rPr lang="en-US" b="1" spc="150" dirty="0">
                  <a:solidFill>
                    <a:schemeClr val="accent6"/>
                  </a:solidFill>
                  <a:latin typeface="Aptos" panose="020B0004020202020204" pitchFamily="34" charset="0"/>
                  <a:ea typeface="League Spartan" charset="0"/>
                  <a:cs typeface="Poppins SemiBold" pitchFamily="2" charset="77"/>
                </a:rPr>
                <a:t>VALUE 1</a:t>
              </a:r>
            </a:p>
          </p:txBody>
        </p:sp>
        <p:sp>
          <p:nvSpPr>
            <p:cNvPr id="8" name="Subtitle 2">
              <a:extLst>
                <a:ext uri="{FF2B5EF4-FFF2-40B4-BE49-F238E27FC236}">
                  <a16:creationId xmlns:a16="http://schemas.microsoft.com/office/drawing/2014/main" id="{1B1FC4A6-B401-8D0E-89DE-2B8966FD4ABF}"/>
                </a:ext>
              </a:extLst>
            </p:cNvPr>
            <p:cNvSpPr txBox="1">
              <a:spLocks/>
            </p:cNvSpPr>
            <p:nvPr/>
          </p:nvSpPr>
          <p:spPr>
            <a:xfrm>
              <a:off x="1520825" y="11168409"/>
              <a:ext cx="4825167" cy="676065"/>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9" name="TextBox 8">
              <a:extLst>
                <a:ext uri="{FF2B5EF4-FFF2-40B4-BE49-F238E27FC236}">
                  <a16:creationId xmlns:a16="http://schemas.microsoft.com/office/drawing/2014/main" id="{A287A561-F7F7-AE99-809A-87C03DAE4E48}"/>
                </a:ext>
              </a:extLst>
            </p:cNvPr>
            <p:cNvSpPr txBox="1"/>
            <p:nvPr/>
          </p:nvSpPr>
          <p:spPr>
            <a:xfrm>
              <a:off x="7024435" y="10386981"/>
              <a:ext cx="2306215" cy="705459"/>
            </a:xfrm>
            <a:prstGeom prst="rect">
              <a:avLst/>
            </a:prstGeom>
            <a:noFill/>
          </p:spPr>
          <p:txBody>
            <a:bodyPr wrap="none" rtlCol="0" anchor="b" anchorCtr="0">
              <a:spAutoFit/>
            </a:bodyPr>
            <a:lstStyle/>
            <a:p>
              <a:r>
                <a:rPr lang="en-US" b="1" spc="150" dirty="0">
                  <a:solidFill>
                    <a:schemeClr val="accent1"/>
                  </a:solidFill>
                  <a:latin typeface="Aptos" panose="020B0004020202020204" pitchFamily="34" charset="0"/>
                  <a:ea typeface="League Spartan" charset="0"/>
                  <a:cs typeface="Poppins SemiBold" pitchFamily="2" charset="77"/>
                </a:rPr>
                <a:t>VALUE 2</a:t>
              </a:r>
            </a:p>
          </p:txBody>
        </p:sp>
        <p:sp>
          <p:nvSpPr>
            <p:cNvPr id="10" name="Subtitle 2">
              <a:extLst>
                <a:ext uri="{FF2B5EF4-FFF2-40B4-BE49-F238E27FC236}">
                  <a16:creationId xmlns:a16="http://schemas.microsoft.com/office/drawing/2014/main" id="{81619C4A-264B-1F28-442D-FF2413B09852}"/>
                </a:ext>
              </a:extLst>
            </p:cNvPr>
            <p:cNvSpPr txBox="1">
              <a:spLocks/>
            </p:cNvSpPr>
            <p:nvPr/>
          </p:nvSpPr>
          <p:spPr>
            <a:xfrm>
              <a:off x="7024435" y="11168409"/>
              <a:ext cx="4825167" cy="676065"/>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1" name="TextBox 10">
              <a:extLst>
                <a:ext uri="{FF2B5EF4-FFF2-40B4-BE49-F238E27FC236}">
                  <a16:creationId xmlns:a16="http://schemas.microsoft.com/office/drawing/2014/main" id="{BCC3C83F-515B-6B18-2985-4C050CBB8BD2}"/>
                </a:ext>
              </a:extLst>
            </p:cNvPr>
            <p:cNvSpPr txBox="1"/>
            <p:nvPr/>
          </p:nvSpPr>
          <p:spPr>
            <a:xfrm>
              <a:off x="12528047" y="10386981"/>
              <a:ext cx="2315401" cy="705459"/>
            </a:xfrm>
            <a:prstGeom prst="rect">
              <a:avLst/>
            </a:prstGeom>
            <a:noFill/>
          </p:spPr>
          <p:txBody>
            <a:bodyPr wrap="none" rtlCol="0" anchor="b" anchorCtr="0">
              <a:spAutoFit/>
            </a:bodyPr>
            <a:lstStyle/>
            <a:p>
              <a:r>
                <a:rPr lang="en-US" b="1" spc="150" dirty="0">
                  <a:solidFill>
                    <a:schemeClr val="accent2"/>
                  </a:solidFill>
                  <a:latin typeface="Aptos" panose="020B0004020202020204" pitchFamily="34" charset="0"/>
                  <a:ea typeface="League Spartan" charset="0"/>
                  <a:cs typeface="Poppins SemiBold" pitchFamily="2" charset="77"/>
                </a:rPr>
                <a:t>VALUE 3</a:t>
              </a:r>
            </a:p>
          </p:txBody>
        </p:sp>
        <p:sp>
          <p:nvSpPr>
            <p:cNvPr id="12" name="Subtitle 2">
              <a:extLst>
                <a:ext uri="{FF2B5EF4-FFF2-40B4-BE49-F238E27FC236}">
                  <a16:creationId xmlns:a16="http://schemas.microsoft.com/office/drawing/2014/main" id="{8CA0EC95-0310-B240-AEBF-598F0BA488E7}"/>
                </a:ext>
              </a:extLst>
            </p:cNvPr>
            <p:cNvSpPr txBox="1">
              <a:spLocks/>
            </p:cNvSpPr>
            <p:nvPr/>
          </p:nvSpPr>
          <p:spPr>
            <a:xfrm>
              <a:off x="12528047" y="11168409"/>
              <a:ext cx="4825167" cy="676065"/>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sp>
          <p:nvSpPr>
            <p:cNvPr id="13" name="TextBox 12">
              <a:extLst>
                <a:ext uri="{FF2B5EF4-FFF2-40B4-BE49-F238E27FC236}">
                  <a16:creationId xmlns:a16="http://schemas.microsoft.com/office/drawing/2014/main" id="{9C9CB0B3-3FFE-960D-D2C3-9CEE2AE41B83}"/>
                </a:ext>
              </a:extLst>
            </p:cNvPr>
            <p:cNvSpPr txBox="1"/>
            <p:nvPr/>
          </p:nvSpPr>
          <p:spPr>
            <a:xfrm>
              <a:off x="18031657" y="10386981"/>
              <a:ext cx="2238854" cy="705459"/>
            </a:xfrm>
            <a:prstGeom prst="rect">
              <a:avLst/>
            </a:prstGeom>
            <a:noFill/>
          </p:spPr>
          <p:txBody>
            <a:bodyPr wrap="none" rtlCol="0" anchor="b" anchorCtr="0">
              <a:spAutoFit/>
            </a:bodyPr>
            <a:lstStyle/>
            <a:p>
              <a:r>
                <a:rPr lang="en-US" b="1" spc="150" dirty="0">
                  <a:solidFill>
                    <a:schemeClr val="accent3"/>
                  </a:solidFill>
                  <a:latin typeface="Aptos" panose="020B0004020202020204" pitchFamily="34" charset="0"/>
                  <a:ea typeface="League Spartan" charset="0"/>
                  <a:cs typeface="Poppins SemiBold" pitchFamily="2" charset="77"/>
                </a:rPr>
                <a:t>VALUE 4</a:t>
              </a:r>
            </a:p>
          </p:txBody>
        </p:sp>
        <p:sp>
          <p:nvSpPr>
            <p:cNvPr id="14" name="Subtitle 2">
              <a:extLst>
                <a:ext uri="{FF2B5EF4-FFF2-40B4-BE49-F238E27FC236}">
                  <a16:creationId xmlns:a16="http://schemas.microsoft.com/office/drawing/2014/main" id="{47C967A4-38F7-01B2-B42A-27564D3D69BC}"/>
                </a:ext>
              </a:extLst>
            </p:cNvPr>
            <p:cNvSpPr txBox="1">
              <a:spLocks/>
            </p:cNvSpPr>
            <p:nvPr/>
          </p:nvSpPr>
          <p:spPr>
            <a:xfrm>
              <a:off x="18031657" y="11168409"/>
              <a:ext cx="4825167" cy="676065"/>
            </a:xfrm>
            <a:prstGeom prst="rect">
              <a:avLst/>
            </a:prstGeom>
          </p:spPr>
          <p:txBody>
            <a:bodyPr vert="horz" wrap="square" lIns="91440" tIns="45720" rIns="91440" bIns="9144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1200"/>
                </a:spcBef>
              </a:pPr>
              <a:r>
                <a:rPr lang="en-US" sz="14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Describe chart here.</a:t>
              </a:r>
            </a:p>
          </p:txBody>
        </p:sp>
      </p:grpSp>
    </p:spTree>
    <p:extLst>
      <p:ext uri="{BB962C8B-B14F-4D97-AF65-F5344CB8AC3E}">
        <p14:creationId xmlns:p14="http://schemas.microsoft.com/office/powerpoint/2010/main" val="24903304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27B8-8335-F3B5-844A-A38873EF3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1A9F75-3289-D94E-3507-9FC09143D6B3}"/>
              </a:ext>
            </a:extLst>
          </p:cNvPr>
          <p:cNvSpPr>
            <a:spLocks noGrp="1"/>
          </p:cNvSpPr>
          <p:nvPr>
            <p:ph type="title"/>
          </p:nvPr>
        </p:nvSpPr>
        <p:spPr>
          <a:xfrm>
            <a:off x="839788" y="365126"/>
            <a:ext cx="10515600" cy="944834"/>
          </a:xfrm>
        </p:spPr>
        <p:txBody>
          <a:bodyPr/>
          <a:lstStyle/>
          <a:p>
            <a:r>
              <a:rPr lang="en-US" dirty="0"/>
              <a:t>SAMPLE TABLES</a:t>
            </a:r>
          </a:p>
        </p:txBody>
      </p:sp>
      <p:sp>
        <p:nvSpPr>
          <p:cNvPr id="3" name="Slide Number Placeholder 2">
            <a:extLst>
              <a:ext uri="{FF2B5EF4-FFF2-40B4-BE49-F238E27FC236}">
                <a16:creationId xmlns:a16="http://schemas.microsoft.com/office/drawing/2014/main" id="{018CDE89-96C2-F1BF-8ADA-88E4D6DE267E}"/>
              </a:ext>
            </a:extLst>
          </p:cNvPr>
          <p:cNvSpPr>
            <a:spLocks noGrp="1"/>
          </p:cNvSpPr>
          <p:nvPr>
            <p:ph type="sldNum" sz="quarter" idx="12"/>
          </p:nvPr>
        </p:nvSpPr>
        <p:spPr/>
        <p:txBody>
          <a:bodyPr/>
          <a:lstStyle/>
          <a:p>
            <a:fld id="{F732C732-AAC8-F547-A38C-3ADCCEC237B4}" type="slidenum">
              <a:rPr lang="en-US" smtClean="0"/>
              <a:pPr/>
              <a:t>36</a:t>
            </a:fld>
            <a:endParaRPr lang="en-US" dirty="0"/>
          </a:p>
        </p:txBody>
      </p:sp>
      <p:sp>
        <p:nvSpPr>
          <p:cNvPr id="4" name="Text Placeholder 3">
            <a:extLst>
              <a:ext uri="{FF2B5EF4-FFF2-40B4-BE49-F238E27FC236}">
                <a16:creationId xmlns:a16="http://schemas.microsoft.com/office/drawing/2014/main" id="{E1788F63-0F76-AD28-154C-6A4DBA78A01D}"/>
              </a:ext>
            </a:extLst>
          </p:cNvPr>
          <p:cNvSpPr>
            <a:spLocks noGrp="1"/>
          </p:cNvSpPr>
          <p:nvPr>
            <p:ph type="body" sz="quarter" idx="13"/>
          </p:nvPr>
        </p:nvSpPr>
        <p:spPr/>
        <p:txBody>
          <a:bodyPr/>
          <a:lstStyle/>
          <a:p>
            <a:r>
              <a:rPr lang="en-US" dirty="0"/>
              <a:t>REPLACE WITH YOUR OWN DATA</a:t>
            </a:r>
          </a:p>
        </p:txBody>
      </p:sp>
      <p:graphicFrame>
        <p:nvGraphicFramePr>
          <p:cNvPr id="5" name="Table 4">
            <a:extLst>
              <a:ext uri="{FF2B5EF4-FFF2-40B4-BE49-F238E27FC236}">
                <a16:creationId xmlns:a16="http://schemas.microsoft.com/office/drawing/2014/main" id="{29224ECD-5C59-55A1-3A12-AF0B9E1C3E47}"/>
              </a:ext>
            </a:extLst>
          </p:cNvPr>
          <p:cNvGraphicFramePr>
            <a:graphicFrameLocks noGrp="1"/>
          </p:cNvGraphicFramePr>
          <p:nvPr>
            <p:extLst>
              <p:ext uri="{D42A27DB-BD31-4B8C-83A1-F6EECF244321}">
                <p14:modId xmlns:p14="http://schemas.microsoft.com/office/powerpoint/2010/main" val="3621115792"/>
              </p:ext>
            </p:extLst>
          </p:nvPr>
        </p:nvGraphicFramePr>
        <p:xfrm>
          <a:off x="838199" y="1527188"/>
          <a:ext cx="10930248" cy="4488631"/>
        </p:xfrm>
        <a:graphic>
          <a:graphicData uri="http://schemas.openxmlformats.org/drawingml/2006/table">
            <a:tbl>
              <a:tblPr firstRow="1" bandRow="1">
                <a:tableStyleId>{073A0DAA-6AF3-43AB-8588-CEC1D06C72B9}</a:tableStyleId>
              </a:tblPr>
              <a:tblGrid>
                <a:gridCol w="2732562">
                  <a:extLst>
                    <a:ext uri="{9D8B030D-6E8A-4147-A177-3AD203B41FA5}">
                      <a16:colId xmlns:a16="http://schemas.microsoft.com/office/drawing/2014/main" val="385698515"/>
                    </a:ext>
                  </a:extLst>
                </a:gridCol>
                <a:gridCol w="2732562">
                  <a:extLst>
                    <a:ext uri="{9D8B030D-6E8A-4147-A177-3AD203B41FA5}">
                      <a16:colId xmlns:a16="http://schemas.microsoft.com/office/drawing/2014/main" val="2394161751"/>
                    </a:ext>
                  </a:extLst>
                </a:gridCol>
                <a:gridCol w="2732562">
                  <a:extLst>
                    <a:ext uri="{9D8B030D-6E8A-4147-A177-3AD203B41FA5}">
                      <a16:colId xmlns:a16="http://schemas.microsoft.com/office/drawing/2014/main" val="651874490"/>
                    </a:ext>
                  </a:extLst>
                </a:gridCol>
                <a:gridCol w="2732562">
                  <a:extLst>
                    <a:ext uri="{9D8B030D-6E8A-4147-A177-3AD203B41FA5}">
                      <a16:colId xmlns:a16="http://schemas.microsoft.com/office/drawing/2014/main" val="452275149"/>
                    </a:ext>
                  </a:extLst>
                </a:gridCol>
              </a:tblGrid>
              <a:tr h="907254">
                <a:tc>
                  <a:txBody>
                    <a:bodyPr/>
                    <a:lstStyle/>
                    <a:p>
                      <a:pPr algn="ctr"/>
                      <a:r>
                        <a:rPr lang="en-US" sz="2400" dirty="0">
                          <a:solidFill>
                            <a:schemeClr val="bg1"/>
                          </a:solidFill>
                        </a:rPr>
                        <a:t>HEADER 1</a:t>
                      </a:r>
                    </a:p>
                  </a:txBody>
                  <a:tcPr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HEADER 1</a:t>
                      </a:r>
                    </a:p>
                  </a:txBody>
                  <a:tcPr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HEADER 1</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HEADER 1</a:t>
                      </a:r>
                    </a:p>
                  </a:txBody>
                  <a:tcPr anchor="ctr">
                    <a:solidFill>
                      <a:schemeClr val="tx2"/>
                    </a:solidFill>
                  </a:tcPr>
                </a:tc>
                <a:extLst>
                  <a:ext uri="{0D108BD9-81ED-4DB2-BD59-A6C34878D82A}">
                    <a16:rowId xmlns:a16="http://schemas.microsoft.com/office/drawing/2014/main" val="1319475974"/>
                  </a:ext>
                </a:extLst>
              </a:tr>
              <a:tr h="442297">
                <a:tc>
                  <a:txBody>
                    <a:bodyPr/>
                    <a:lstStyle/>
                    <a:p>
                      <a:r>
                        <a:rPr lang="en-US" dirty="0"/>
                        <a:t>Component 1</a:t>
                      </a:r>
                    </a:p>
                  </a:txBody>
                  <a:tcPr/>
                </a:tc>
                <a:tc>
                  <a:txBody>
                    <a:bodyPr/>
                    <a:lstStyle/>
                    <a:p>
                      <a:pPr algn="ctr"/>
                      <a:r>
                        <a:rPr lang="en-US" dirty="0"/>
                        <a:t>100</a:t>
                      </a:r>
                    </a:p>
                  </a:txBody>
                  <a:tcPr/>
                </a:tc>
                <a:tc>
                  <a:txBody>
                    <a:bodyPr/>
                    <a:lstStyle/>
                    <a:p>
                      <a:pPr algn="ctr"/>
                      <a:r>
                        <a:rPr lang="en-US" dirty="0"/>
                        <a:t>108</a:t>
                      </a:r>
                    </a:p>
                  </a:txBody>
                  <a:tcPr/>
                </a:tc>
                <a:tc>
                  <a:txBody>
                    <a:bodyPr/>
                    <a:lstStyle/>
                    <a:p>
                      <a:pPr algn="ctr"/>
                      <a:r>
                        <a:rPr lang="en-US" dirty="0"/>
                        <a:t>134</a:t>
                      </a:r>
                    </a:p>
                  </a:txBody>
                  <a:tcPr/>
                </a:tc>
                <a:extLst>
                  <a:ext uri="{0D108BD9-81ED-4DB2-BD59-A6C34878D82A}">
                    <a16:rowId xmlns:a16="http://schemas.microsoft.com/office/drawing/2014/main" val="2677153838"/>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2</a:t>
                      </a:r>
                    </a:p>
                  </a:txBody>
                  <a:tcPr/>
                </a:tc>
                <a:tc>
                  <a:txBody>
                    <a:bodyPr/>
                    <a:lstStyle/>
                    <a:p>
                      <a:pPr algn="ctr"/>
                      <a:r>
                        <a:rPr lang="en-US" dirty="0"/>
                        <a:t>412</a:t>
                      </a:r>
                    </a:p>
                  </a:txBody>
                  <a:tcPr/>
                </a:tc>
                <a:tc>
                  <a:txBody>
                    <a:bodyPr/>
                    <a:lstStyle/>
                    <a:p>
                      <a:pPr algn="ctr"/>
                      <a:r>
                        <a:rPr lang="en-US" dirty="0"/>
                        <a:t>417</a:t>
                      </a:r>
                    </a:p>
                  </a:txBody>
                  <a:tcPr/>
                </a:tc>
                <a:tc>
                  <a:txBody>
                    <a:bodyPr/>
                    <a:lstStyle/>
                    <a:p>
                      <a:pPr algn="ctr"/>
                      <a:r>
                        <a:rPr lang="en-US" dirty="0"/>
                        <a:t>62</a:t>
                      </a:r>
                    </a:p>
                  </a:txBody>
                  <a:tcPr/>
                </a:tc>
                <a:extLst>
                  <a:ext uri="{0D108BD9-81ED-4DB2-BD59-A6C34878D82A}">
                    <a16:rowId xmlns:a16="http://schemas.microsoft.com/office/drawing/2014/main" val="994110559"/>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3</a:t>
                      </a:r>
                    </a:p>
                  </a:txBody>
                  <a:tcPr/>
                </a:tc>
                <a:tc>
                  <a:txBody>
                    <a:bodyPr/>
                    <a:lstStyle/>
                    <a:p>
                      <a:pPr algn="ctr"/>
                      <a:r>
                        <a:rPr lang="en-US" dirty="0"/>
                        <a:t>214</a:t>
                      </a:r>
                    </a:p>
                  </a:txBody>
                  <a:tcPr/>
                </a:tc>
                <a:tc>
                  <a:txBody>
                    <a:bodyPr/>
                    <a:lstStyle/>
                    <a:p>
                      <a:pPr algn="ctr"/>
                      <a:r>
                        <a:rPr lang="en-US" dirty="0"/>
                        <a:t>300</a:t>
                      </a:r>
                    </a:p>
                  </a:txBody>
                  <a:tcPr/>
                </a:tc>
                <a:tc>
                  <a:txBody>
                    <a:bodyPr/>
                    <a:lstStyle/>
                    <a:p>
                      <a:pPr algn="ctr"/>
                      <a:r>
                        <a:rPr lang="en-US" dirty="0"/>
                        <a:t>334</a:t>
                      </a:r>
                    </a:p>
                  </a:txBody>
                  <a:tcPr/>
                </a:tc>
                <a:extLst>
                  <a:ext uri="{0D108BD9-81ED-4DB2-BD59-A6C34878D82A}">
                    <a16:rowId xmlns:a16="http://schemas.microsoft.com/office/drawing/2014/main" val="1145996310"/>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4</a:t>
                      </a:r>
                    </a:p>
                  </a:txBody>
                  <a:tcPr/>
                </a:tc>
                <a:tc>
                  <a:txBody>
                    <a:bodyPr/>
                    <a:lstStyle/>
                    <a:p>
                      <a:pPr algn="ctr"/>
                      <a:r>
                        <a:rPr lang="en-US" dirty="0"/>
                        <a:t>2</a:t>
                      </a:r>
                    </a:p>
                  </a:txBody>
                  <a:tcPr/>
                </a:tc>
                <a:tc>
                  <a:txBody>
                    <a:bodyPr/>
                    <a:lstStyle/>
                    <a:p>
                      <a:pPr algn="ctr"/>
                      <a:r>
                        <a:rPr lang="en-US" dirty="0"/>
                        <a:t>2</a:t>
                      </a:r>
                    </a:p>
                  </a:txBody>
                  <a:tcPr/>
                </a:tc>
                <a:tc>
                  <a:txBody>
                    <a:bodyPr/>
                    <a:lstStyle/>
                    <a:p>
                      <a:pPr algn="ctr"/>
                      <a:r>
                        <a:rPr lang="en-US" dirty="0"/>
                        <a:t>1</a:t>
                      </a:r>
                    </a:p>
                  </a:txBody>
                  <a:tcPr/>
                </a:tc>
                <a:extLst>
                  <a:ext uri="{0D108BD9-81ED-4DB2-BD59-A6C34878D82A}">
                    <a16:rowId xmlns:a16="http://schemas.microsoft.com/office/drawing/2014/main" val="2786821273"/>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5</a:t>
                      </a:r>
                    </a:p>
                  </a:txBody>
                  <a:tcPr/>
                </a:tc>
                <a:tc>
                  <a:txBody>
                    <a:bodyPr/>
                    <a:lstStyle/>
                    <a:p>
                      <a:pPr algn="ctr"/>
                      <a:r>
                        <a:rPr lang="en-US" dirty="0"/>
                        <a:t>16</a:t>
                      </a:r>
                    </a:p>
                  </a:txBody>
                  <a:tcPr/>
                </a:tc>
                <a:tc>
                  <a:txBody>
                    <a:bodyPr/>
                    <a:lstStyle/>
                    <a:p>
                      <a:pPr algn="ctr"/>
                      <a:r>
                        <a:rPr lang="en-US" dirty="0"/>
                        <a:t>17</a:t>
                      </a:r>
                    </a:p>
                  </a:txBody>
                  <a:tcPr/>
                </a:tc>
                <a:tc>
                  <a:txBody>
                    <a:bodyPr/>
                    <a:lstStyle/>
                    <a:p>
                      <a:pPr algn="ctr"/>
                      <a:r>
                        <a:rPr lang="en-US" dirty="0"/>
                        <a:t>23</a:t>
                      </a:r>
                    </a:p>
                  </a:txBody>
                  <a:tcPr/>
                </a:tc>
                <a:extLst>
                  <a:ext uri="{0D108BD9-81ED-4DB2-BD59-A6C34878D82A}">
                    <a16:rowId xmlns:a16="http://schemas.microsoft.com/office/drawing/2014/main" val="1697508008"/>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6</a:t>
                      </a:r>
                    </a:p>
                  </a:txBody>
                  <a:tcPr/>
                </a:tc>
                <a:tc>
                  <a:txBody>
                    <a:bodyPr/>
                    <a:lstStyle/>
                    <a:p>
                      <a:pPr algn="ctr"/>
                      <a:r>
                        <a:rPr lang="en-US" dirty="0"/>
                        <a:t>378</a:t>
                      </a:r>
                    </a:p>
                  </a:txBody>
                  <a:tcPr/>
                </a:tc>
                <a:tc>
                  <a:txBody>
                    <a:bodyPr/>
                    <a:lstStyle/>
                    <a:p>
                      <a:pPr algn="ctr"/>
                      <a:r>
                        <a:rPr lang="en-US" dirty="0"/>
                        <a:t>402</a:t>
                      </a:r>
                    </a:p>
                  </a:txBody>
                  <a:tcPr/>
                </a:tc>
                <a:tc>
                  <a:txBody>
                    <a:bodyPr/>
                    <a:lstStyle/>
                    <a:p>
                      <a:pPr algn="ctr"/>
                      <a:r>
                        <a:rPr lang="en-US" dirty="0"/>
                        <a:t>300</a:t>
                      </a:r>
                    </a:p>
                  </a:txBody>
                  <a:tcPr/>
                </a:tc>
                <a:extLst>
                  <a:ext uri="{0D108BD9-81ED-4DB2-BD59-A6C34878D82A}">
                    <a16:rowId xmlns:a16="http://schemas.microsoft.com/office/drawing/2014/main" val="2710823190"/>
                  </a:ext>
                </a:extLst>
              </a:tr>
              <a:tr h="4484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Component 7</a:t>
                      </a:r>
                    </a:p>
                  </a:txBody>
                  <a:tcPr/>
                </a:tc>
                <a:tc>
                  <a:txBody>
                    <a:bodyPr/>
                    <a:lstStyle/>
                    <a:p>
                      <a:pPr algn="ctr"/>
                      <a:r>
                        <a:rPr lang="en-US" dirty="0"/>
                        <a:t>9</a:t>
                      </a:r>
                    </a:p>
                  </a:txBody>
                  <a:tcPr/>
                </a:tc>
                <a:tc>
                  <a:txBody>
                    <a:bodyPr/>
                    <a:lstStyle/>
                    <a:p>
                      <a:pPr algn="ctr"/>
                      <a:r>
                        <a:rPr lang="en-US" dirty="0"/>
                        <a:t>18</a:t>
                      </a:r>
                    </a:p>
                  </a:txBody>
                  <a:tcPr/>
                </a:tc>
                <a:tc>
                  <a:txBody>
                    <a:bodyPr/>
                    <a:lstStyle/>
                    <a:p>
                      <a:pPr algn="ctr"/>
                      <a:r>
                        <a:rPr lang="en-US" dirty="0"/>
                        <a:t>-</a:t>
                      </a:r>
                    </a:p>
                  </a:txBody>
                  <a:tcPr/>
                </a:tc>
                <a:extLst>
                  <a:ext uri="{0D108BD9-81ED-4DB2-BD59-A6C34878D82A}">
                    <a16:rowId xmlns:a16="http://schemas.microsoft.com/office/drawing/2014/main" val="3789640141"/>
                  </a:ext>
                </a:extLst>
              </a:tr>
              <a:tr h="4484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dirty="0"/>
                        <a:t>TOTAL</a:t>
                      </a:r>
                    </a:p>
                  </a:txBody>
                  <a:tcPr/>
                </a:tc>
                <a:tc>
                  <a:txBody>
                    <a:bodyPr/>
                    <a:lstStyle/>
                    <a:p>
                      <a:pPr algn="ctr"/>
                      <a:r>
                        <a:rPr lang="en-US" b="1" dirty="0"/>
                        <a:t>1,131</a:t>
                      </a:r>
                    </a:p>
                  </a:txBody>
                  <a:tcPr/>
                </a:tc>
                <a:tc>
                  <a:txBody>
                    <a:bodyPr/>
                    <a:lstStyle/>
                    <a:p>
                      <a:pPr algn="ctr"/>
                      <a:r>
                        <a:rPr lang="en-US" b="1" dirty="0"/>
                        <a:t>1,264</a:t>
                      </a:r>
                    </a:p>
                  </a:txBody>
                  <a:tcPr/>
                </a:tc>
                <a:tc>
                  <a:txBody>
                    <a:bodyPr/>
                    <a:lstStyle/>
                    <a:p>
                      <a:pPr algn="ctr"/>
                      <a:r>
                        <a:rPr lang="en-US" b="1" dirty="0"/>
                        <a:t>854</a:t>
                      </a:r>
                    </a:p>
                  </a:txBody>
                  <a:tcPr/>
                </a:tc>
                <a:extLst>
                  <a:ext uri="{0D108BD9-81ED-4DB2-BD59-A6C34878D82A}">
                    <a16:rowId xmlns:a16="http://schemas.microsoft.com/office/drawing/2014/main" val="1416311791"/>
                  </a:ext>
                </a:extLst>
              </a:tr>
            </a:tbl>
          </a:graphicData>
        </a:graphic>
      </p:graphicFrame>
    </p:spTree>
    <p:extLst>
      <p:ext uri="{BB962C8B-B14F-4D97-AF65-F5344CB8AC3E}">
        <p14:creationId xmlns:p14="http://schemas.microsoft.com/office/powerpoint/2010/main" val="562086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CECAF-899B-7ABB-E399-42A337D6CD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E7E4BB-290F-3572-BEA4-4B59CDECA74B}"/>
              </a:ext>
            </a:extLst>
          </p:cNvPr>
          <p:cNvSpPr>
            <a:spLocks noGrp="1"/>
          </p:cNvSpPr>
          <p:nvPr>
            <p:ph type="title"/>
          </p:nvPr>
        </p:nvSpPr>
        <p:spPr>
          <a:xfrm>
            <a:off x="839788" y="365126"/>
            <a:ext cx="10515600" cy="944834"/>
          </a:xfrm>
        </p:spPr>
        <p:txBody>
          <a:bodyPr/>
          <a:lstStyle/>
          <a:p>
            <a:r>
              <a:rPr lang="en-US" dirty="0"/>
              <a:t>SAMPLE TABLES</a:t>
            </a:r>
          </a:p>
        </p:txBody>
      </p:sp>
      <p:sp>
        <p:nvSpPr>
          <p:cNvPr id="3" name="Slide Number Placeholder 2">
            <a:extLst>
              <a:ext uri="{FF2B5EF4-FFF2-40B4-BE49-F238E27FC236}">
                <a16:creationId xmlns:a16="http://schemas.microsoft.com/office/drawing/2014/main" id="{8FE83B68-0B70-3A67-783D-1BFD6EBF0C61}"/>
              </a:ext>
            </a:extLst>
          </p:cNvPr>
          <p:cNvSpPr>
            <a:spLocks noGrp="1"/>
          </p:cNvSpPr>
          <p:nvPr>
            <p:ph type="sldNum" sz="quarter" idx="12"/>
          </p:nvPr>
        </p:nvSpPr>
        <p:spPr/>
        <p:txBody>
          <a:bodyPr/>
          <a:lstStyle/>
          <a:p>
            <a:fld id="{F732C732-AAC8-F547-A38C-3ADCCEC237B4}" type="slidenum">
              <a:rPr lang="en-US" smtClean="0"/>
              <a:pPr/>
              <a:t>37</a:t>
            </a:fld>
            <a:endParaRPr lang="en-US" dirty="0"/>
          </a:p>
        </p:txBody>
      </p:sp>
      <p:sp>
        <p:nvSpPr>
          <p:cNvPr id="4" name="Text Placeholder 3">
            <a:extLst>
              <a:ext uri="{FF2B5EF4-FFF2-40B4-BE49-F238E27FC236}">
                <a16:creationId xmlns:a16="http://schemas.microsoft.com/office/drawing/2014/main" id="{DC86A0BF-2639-CF2C-B732-FBED8273085F}"/>
              </a:ext>
            </a:extLst>
          </p:cNvPr>
          <p:cNvSpPr>
            <a:spLocks noGrp="1"/>
          </p:cNvSpPr>
          <p:nvPr>
            <p:ph type="body" sz="quarter" idx="13"/>
          </p:nvPr>
        </p:nvSpPr>
        <p:spPr/>
        <p:txBody>
          <a:bodyPr/>
          <a:lstStyle/>
          <a:p>
            <a:r>
              <a:rPr lang="en-US" dirty="0"/>
              <a:t>REPLACE WITH YOUR OWN DATA</a:t>
            </a:r>
          </a:p>
        </p:txBody>
      </p:sp>
      <p:graphicFrame>
        <p:nvGraphicFramePr>
          <p:cNvPr id="6" name="Table 5">
            <a:extLst>
              <a:ext uri="{FF2B5EF4-FFF2-40B4-BE49-F238E27FC236}">
                <a16:creationId xmlns:a16="http://schemas.microsoft.com/office/drawing/2014/main" id="{41F0DBCD-F6A2-688D-D511-103A23364ADD}"/>
              </a:ext>
            </a:extLst>
          </p:cNvPr>
          <p:cNvGraphicFramePr>
            <a:graphicFrameLocks noGrp="1"/>
          </p:cNvGraphicFramePr>
          <p:nvPr>
            <p:extLst>
              <p:ext uri="{D42A27DB-BD31-4B8C-83A1-F6EECF244321}">
                <p14:modId xmlns:p14="http://schemas.microsoft.com/office/powerpoint/2010/main" val="2102746592"/>
              </p:ext>
            </p:extLst>
          </p:nvPr>
        </p:nvGraphicFramePr>
        <p:xfrm>
          <a:off x="838199" y="1392075"/>
          <a:ext cx="10515599" cy="1463040"/>
        </p:xfrm>
        <a:graphic>
          <a:graphicData uri="http://schemas.openxmlformats.org/drawingml/2006/table">
            <a:tbl>
              <a:tblPr firstRow="1" bandRow="1">
                <a:tableStyleId>{073A0DAA-6AF3-43AB-8588-CEC1D06C72B9}</a:tableStyleId>
              </a:tblPr>
              <a:tblGrid>
                <a:gridCol w="4897584">
                  <a:extLst>
                    <a:ext uri="{9D8B030D-6E8A-4147-A177-3AD203B41FA5}">
                      <a16:colId xmlns:a16="http://schemas.microsoft.com/office/drawing/2014/main" val="116343792"/>
                    </a:ext>
                  </a:extLst>
                </a:gridCol>
                <a:gridCol w="1876302">
                  <a:extLst>
                    <a:ext uri="{9D8B030D-6E8A-4147-A177-3AD203B41FA5}">
                      <a16:colId xmlns:a16="http://schemas.microsoft.com/office/drawing/2014/main" val="3296391554"/>
                    </a:ext>
                  </a:extLst>
                </a:gridCol>
                <a:gridCol w="1911925">
                  <a:extLst>
                    <a:ext uri="{9D8B030D-6E8A-4147-A177-3AD203B41FA5}">
                      <a16:colId xmlns:a16="http://schemas.microsoft.com/office/drawing/2014/main" val="3238824694"/>
                    </a:ext>
                  </a:extLst>
                </a:gridCol>
                <a:gridCol w="1829788">
                  <a:extLst>
                    <a:ext uri="{9D8B030D-6E8A-4147-A177-3AD203B41FA5}">
                      <a16:colId xmlns:a16="http://schemas.microsoft.com/office/drawing/2014/main" val="429617776"/>
                    </a:ext>
                  </a:extLst>
                </a:gridCol>
              </a:tblGrid>
              <a:tr h="207825">
                <a:tc>
                  <a:txBody>
                    <a:bodyPr/>
                    <a:lstStyle/>
                    <a:p>
                      <a:pPr marL="515938" indent="0" algn="l">
                        <a:tabLst/>
                      </a:pPr>
                      <a:r>
                        <a:rPr lang="en-US" sz="1600" dirty="0"/>
                        <a:t>TABLE HEADER</a:t>
                      </a:r>
                    </a:p>
                  </a:txBody>
                  <a:tcPr marL="0" marR="0" marT="0" marB="0" anchor="ctr">
                    <a:solidFill>
                      <a:schemeClr val="accent1"/>
                    </a:solidFill>
                  </a:tcPr>
                </a:tc>
                <a:tc>
                  <a:txBody>
                    <a:bodyPr/>
                    <a:lstStyle/>
                    <a:p>
                      <a:pPr algn="ctr"/>
                      <a:r>
                        <a:rPr lang="en-US" sz="1600" dirty="0"/>
                        <a:t>COLUMN 1</a:t>
                      </a:r>
                    </a:p>
                  </a:txBody>
                  <a:tcPr marL="0" marR="0" marT="0" marB="0"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2</a:t>
                      </a:r>
                    </a:p>
                  </a:txBody>
                  <a:tcPr marL="0" marR="0" marT="0" marB="0" anchor="c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3</a:t>
                      </a:r>
                    </a:p>
                  </a:txBody>
                  <a:tcPr marL="0" marR="0" marT="0" marB="0" anchor="ctr">
                    <a:solidFill>
                      <a:schemeClr val="accent1"/>
                    </a:solidFill>
                  </a:tcPr>
                </a:tc>
                <a:extLst>
                  <a:ext uri="{0D108BD9-81ED-4DB2-BD59-A6C34878D82A}">
                    <a16:rowId xmlns:a16="http://schemas.microsoft.com/office/drawing/2014/main" val="4138258049"/>
                  </a:ext>
                </a:extLst>
              </a:tr>
              <a:tr h="183369">
                <a:tc>
                  <a:txBody>
                    <a:bodyPr/>
                    <a:lstStyle/>
                    <a:p>
                      <a:pPr marL="515938" indent="0">
                        <a:tabLst/>
                      </a:pPr>
                      <a:r>
                        <a:rPr lang="en-US" sz="1600" dirty="0"/>
                        <a:t>[Category Name]</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2593378154"/>
                  </a:ext>
                </a:extLst>
              </a:tr>
              <a:tr h="183369">
                <a:tc>
                  <a:txBody>
                    <a:bodyPr/>
                    <a:lstStyle/>
                    <a:p>
                      <a:pPr marL="915988" indent="0">
                        <a:tabLst/>
                      </a:pPr>
                      <a:r>
                        <a:rPr lang="en-US" sz="1600" dirty="0"/>
                        <a:t>[Expense 01]</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673426770"/>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02]</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72784191"/>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03]</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3704732798"/>
                  </a:ext>
                </a:extLst>
              </a:tr>
              <a:tr h="183369">
                <a:tc>
                  <a:txBody>
                    <a:bodyPr/>
                    <a:lstStyle/>
                    <a:p>
                      <a:pPr algn="ctr"/>
                      <a:r>
                        <a:rPr lang="en-US" sz="1600" dirty="0"/>
                        <a:t>Subtotal</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1155158565"/>
                  </a:ext>
                </a:extLst>
              </a:tr>
            </a:tbl>
          </a:graphicData>
        </a:graphic>
      </p:graphicFrame>
      <p:graphicFrame>
        <p:nvGraphicFramePr>
          <p:cNvPr id="7" name="Table 6">
            <a:extLst>
              <a:ext uri="{FF2B5EF4-FFF2-40B4-BE49-F238E27FC236}">
                <a16:creationId xmlns:a16="http://schemas.microsoft.com/office/drawing/2014/main" id="{D64F9493-DBFF-4501-8393-6B1A5132C127}"/>
              </a:ext>
            </a:extLst>
          </p:cNvPr>
          <p:cNvGraphicFramePr>
            <a:graphicFrameLocks noGrp="1"/>
          </p:cNvGraphicFramePr>
          <p:nvPr>
            <p:extLst>
              <p:ext uri="{D42A27DB-BD31-4B8C-83A1-F6EECF244321}">
                <p14:modId xmlns:p14="http://schemas.microsoft.com/office/powerpoint/2010/main" val="1478368341"/>
              </p:ext>
            </p:extLst>
          </p:nvPr>
        </p:nvGraphicFramePr>
        <p:xfrm>
          <a:off x="838199" y="3073866"/>
          <a:ext cx="10515599" cy="1463040"/>
        </p:xfrm>
        <a:graphic>
          <a:graphicData uri="http://schemas.openxmlformats.org/drawingml/2006/table">
            <a:tbl>
              <a:tblPr firstRow="1" bandRow="1">
                <a:tableStyleId>{073A0DAA-6AF3-43AB-8588-CEC1D06C72B9}</a:tableStyleId>
              </a:tblPr>
              <a:tblGrid>
                <a:gridCol w="4897584">
                  <a:extLst>
                    <a:ext uri="{9D8B030D-6E8A-4147-A177-3AD203B41FA5}">
                      <a16:colId xmlns:a16="http://schemas.microsoft.com/office/drawing/2014/main" val="116343792"/>
                    </a:ext>
                  </a:extLst>
                </a:gridCol>
                <a:gridCol w="1876302">
                  <a:extLst>
                    <a:ext uri="{9D8B030D-6E8A-4147-A177-3AD203B41FA5}">
                      <a16:colId xmlns:a16="http://schemas.microsoft.com/office/drawing/2014/main" val="3296391554"/>
                    </a:ext>
                  </a:extLst>
                </a:gridCol>
                <a:gridCol w="1911925">
                  <a:extLst>
                    <a:ext uri="{9D8B030D-6E8A-4147-A177-3AD203B41FA5}">
                      <a16:colId xmlns:a16="http://schemas.microsoft.com/office/drawing/2014/main" val="3238824694"/>
                    </a:ext>
                  </a:extLst>
                </a:gridCol>
                <a:gridCol w="1829788">
                  <a:extLst>
                    <a:ext uri="{9D8B030D-6E8A-4147-A177-3AD203B41FA5}">
                      <a16:colId xmlns:a16="http://schemas.microsoft.com/office/drawing/2014/main" val="429617776"/>
                    </a:ext>
                  </a:extLst>
                </a:gridCol>
              </a:tblGrid>
              <a:tr h="207825">
                <a:tc>
                  <a:txBody>
                    <a:bodyPr/>
                    <a:lstStyle/>
                    <a:p>
                      <a:pPr marL="515938" indent="0" algn="l">
                        <a:tabLst/>
                      </a:pPr>
                      <a:r>
                        <a:rPr lang="en-US" sz="1600" dirty="0"/>
                        <a:t>TABLE HEADER</a:t>
                      </a:r>
                    </a:p>
                  </a:txBody>
                  <a:tcPr marL="0" marR="0" marT="0" marB="0" anchor="ctr">
                    <a:solidFill>
                      <a:schemeClr val="accent2"/>
                    </a:solidFill>
                  </a:tcPr>
                </a:tc>
                <a:tc>
                  <a:txBody>
                    <a:bodyPr/>
                    <a:lstStyle/>
                    <a:p>
                      <a:pPr algn="ctr"/>
                      <a:r>
                        <a:rPr lang="en-US" sz="1600" dirty="0"/>
                        <a:t>COLUMN 1</a:t>
                      </a:r>
                    </a:p>
                  </a:txBody>
                  <a:tcPr marL="0" marR="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2</a:t>
                      </a:r>
                    </a:p>
                  </a:txBody>
                  <a:tcPr marL="0" marR="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3</a:t>
                      </a:r>
                    </a:p>
                  </a:txBody>
                  <a:tcPr marL="0" marR="0" marT="0" marB="0" anchor="ctr">
                    <a:solidFill>
                      <a:schemeClr val="accent2"/>
                    </a:solidFill>
                  </a:tcPr>
                </a:tc>
                <a:extLst>
                  <a:ext uri="{0D108BD9-81ED-4DB2-BD59-A6C34878D82A}">
                    <a16:rowId xmlns:a16="http://schemas.microsoft.com/office/drawing/2014/main" val="4138258049"/>
                  </a:ext>
                </a:extLst>
              </a:tr>
              <a:tr h="183369">
                <a:tc>
                  <a:txBody>
                    <a:bodyPr/>
                    <a:lstStyle/>
                    <a:p>
                      <a:pPr marL="515938" indent="0">
                        <a:tabLst/>
                      </a:pPr>
                      <a:r>
                        <a:rPr lang="en-US" sz="1600" dirty="0"/>
                        <a:t>[Category Name]</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2593378154"/>
                  </a:ext>
                </a:extLst>
              </a:tr>
              <a:tr h="183369">
                <a:tc>
                  <a:txBody>
                    <a:bodyPr/>
                    <a:lstStyle/>
                    <a:p>
                      <a:pPr marL="915988" indent="0">
                        <a:tabLst/>
                      </a:pPr>
                      <a:r>
                        <a:rPr lang="en-US" sz="1600" dirty="0"/>
                        <a:t>[Expense 01]</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673426770"/>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02]</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72784191"/>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03]</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3704732798"/>
                  </a:ext>
                </a:extLst>
              </a:tr>
              <a:tr h="183369">
                <a:tc>
                  <a:txBody>
                    <a:bodyPr/>
                    <a:lstStyle/>
                    <a:p>
                      <a:pPr algn="ctr"/>
                      <a:r>
                        <a:rPr lang="en-US" sz="1600" dirty="0"/>
                        <a:t>Subtotal</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1155158565"/>
                  </a:ext>
                </a:extLst>
              </a:tr>
            </a:tbl>
          </a:graphicData>
        </a:graphic>
      </p:graphicFrame>
      <p:graphicFrame>
        <p:nvGraphicFramePr>
          <p:cNvPr id="8" name="Table 7">
            <a:extLst>
              <a:ext uri="{FF2B5EF4-FFF2-40B4-BE49-F238E27FC236}">
                <a16:creationId xmlns:a16="http://schemas.microsoft.com/office/drawing/2014/main" id="{B95380DD-B8CB-09C6-5A0A-785B4CCBC288}"/>
              </a:ext>
            </a:extLst>
          </p:cNvPr>
          <p:cNvGraphicFramePr>
            <a:graphicFrameLocks noGrp="1"/>
          </p:cNvGraphicFramePr>
          <p:nvPr>
            <p:extLst>
              <p:ext uri="{D42A27DB-BD31-4B8C-83A1-F6EECF244321}">
                <p14:modId xmlns:p14="http://schemas.microsoft.com/office/powerpoint/2010/main" val="3302943871"/>
              </p:ext>
            </p:extLst>
          </p:nvPr>
        </p:nvGraphicFramePr>
        <p:xfrm>
          <a:off x="838199" y="4755656"/>
          <a:ext cx="10515599" cy="1463040"/>
        </p:xfrm>
        <a:graphic>
          <a:graphicData uri="http://schemas.openxmlformats.org/drawingml/2006/table">
            <a:tbl>
              <a:tblPr firstRow="1" bandRow="1">
                <a:tableStyleId>{073A0DAA-6AF3-43AB-8588-CEC1D06C72B9}</a:tableStyleId>
              </a:tblPr>
              <a:tblGrid>
                <a:gridCol w="4897584">
                  <a:extLst>
                    <a:ext uri="{9D8B030D-6E8A-4147-A177-3AD203B41FA5}">
                      <a16:colId xmlns:a16="http://schemas.microsoft.com/office/drawing/2014/main" val="116343792"/>
                    </a:ext>
                  </a:extLst>
                </a:gridCol>
                <a:gridCol w="1876302">
                  <a:extLst>
                    <a:ext uri="{9D8B030D-6E8A-4147-A177-3AD203B41FA5}">
                      <a16:colId xmlns:a16="http://schemas.microsoft.com/office/drawing/2014/main" val="3296391554"/>
                    </a:ext>
                  </a:extLst>
                </a:gridCol>
                <a:gridCol w="1911925">
                  <a:extLst>
                    <a:ext uri="{9D8B030D-6E8A-4147-A177-3AD203B41FA5}">
                      <a16:colId xmlns:a16="http://schemas.microsoft.com/office/drawing/2014/main" val="3238824694"/>
                    </a:ext>
                  </a:extLst>
                </a:gridCol>
                <a:gridCol w="1829788">
                  <a:extLst>
                    <a:ext uri="{9D8B030D-6E8A-4147-A177-3AD203B41FA5}">
                      <a16:colId xmlns:a16="http://schemas.microsoft.com/office/drawing/2014/main" val="429617776"/>
                    </a:ext>
                  </a:extLst>
                </a:gridCol>
              </a:tblGrid>
              <a:tr h="207825">
                <a:tc>
                  <a:txBody>
                    <a:bodyPr/>
                    <a:lstStyle/>
                    <a:p>
                      <a:pPr marL="515938" indent="0" algn="l">
                        <a:tabLst/>
                      </a:pPr>
                      <a:r>
                        <a:rPr lang="en-US" sz="1600" dirty="0"/>
                        <a:t>TABLE HEADER</a:t>
                      </a:r>
                    </a:p>
                  </a:txBody>
                  <a:tcPr marL="0" marR="0" marT="0" marB="0" anchor="ctr">
                    <a:solidFill>
                      <a:schemeClr val="accent3"/>
                    </a:solidFill>
                  </a:tcPr>
                </a:tc>
                <a:tc>
                  <a:txBody>
                    <a:bodyPr/>
                    <a:lstStyle/>
                    <a:p>
                      <a:pPr algn="ctr"/>
                      <a:r>
                        <a:rPr lang="en-US" sz="1600" dirty="0"/>
                        <a:t>COLUMN 1</a:t>
                      </a:r>
                    </a:p>
                  </a:txBody>
                  <a:tcPr marL="0" marR="0" marT="0" marB="0"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2</a:t>
                      </a:r>
                    </a:p>
                  </a:txBody>
                  <a:tcPr marL="0" marR="0" marT="0" marB="0"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COLUMN 3</a:t>
                      </a:r>
                    </a:p>
                  </a:txBody>
                  <a:tcPr marL="0" marR="0" marT="0" marB="0" anchor="ctr">
                    <a:solidFill>
                      <a:schemeClr val="accent3"/>
                    </a:solidFill>
                  </a:tcPr>
                </a:tc>
                <a:extLst>
                  <a:ext uri="{0D108BD9-81ED-4DB2-BD59-A6C34878D82A}">
                    <a16:rowId xmlns:a16="http://schemas.microsoft.com/office/drawing/2014/main" val="4138258049"/>
                  </a:ext>
                </a:extLst>
              </a:tr>
              <a:tr h="183369">
                <a:tc>
                  <a:txBody>
                    <a:bodyPr/>
                    <a:lstStyle/>
                    <a:p>
                      <a:pPr marL="515938" indent="0">
                        <a:tabLst/>
                      </a:pPr>
                      <a:r>
                        <a:rPr lang="en-US" sz="1600" dirty="0"/>
                        <a:t>[Category Name]</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2593378154"/>
                  </a:ext>
                </a:extLst>
              </a:tr>
              <a:tr h="183369">
                <a:tc>
                  <a:txBody>
                    <a:bodyPr/>
                    <a:lstStyle/>
                    <a:p>
                      <a:pPr marL="915988" indent="0">
                        <a:tabLst/>
                      </a:pPr>
                      <a:r>
                        <a:rPr lang="en-US" sz="1600" dirty="0"/>
                        <a:t>[Expense 01]</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673426770"/>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02]</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72784191"/>
                  </a:ext>
                </a:extLst>
              </a:tr>
              <a:tr h="183369">
                <a:tc>
                  <a:txBody>
                    <a:bodyPr/>
                    <a:lstStyle/>
                    <a:p>
                      <a:pPr marL="915988" marR="0" lvl="0" indent="0" algn="l" defTabSz="914400" rtl="0" eaLnBrk="1" fontAlgn="auto" latinLnBrk="0" hangingPunct="1">
                        <a:lnSpc>
                          <a:spcPct val="100000"/>
                        </a:lnSpc>
                        <a:spcBef>
                          <a:spcPts val="0"/>
                        </a:spcBef>
                        <a:spcAft>
                          <a:spcPts val="0"/>
                        </a:spcAft>
                        <a:buClrTx/>
                        <a:buSzTx/>
                        <a:buFontTx/>
                        <a:buNone/>
                        <a:tabLst/>
                        <a:defRPr/>
                      </a:pPr>
                      <a:r>
                        <a:rPr lang="en-US" sz="1600" dirty="0"/>
                        <a:t>[Expense 03]</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3704732798"/>
                  </a:ext>
                </a:extLst>
              </a:tr>
              <a:tr h="183369">
                <a:tc>
                  <a:txBody>
                    <a:bodyPr/>
                    <a:lstStyle/>
                    <a:p>
                      <a:pPr algn="ctr"/>
                      <a:r>
                        <a:rPr lang="en-US" sz="1600" dirty="0"/>
                        <a:t>Subtotal</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tc>
                  <a:txBody>
                    <a:bodyPr/>
                    <a:lstStyle/>
                    <a:p>
                      <a:pPr algn="ctr"/>
                      <a:r>
                        <a:rPr lang="en-US" sz="1600" dirty="0"/>
                        <a:t>$0.00</a:t>
                      </a:r>
                    </a:p>
                  </a:txBody>
                  <a:tcPr marL="0" marR="0" marT="0" marB="0"/>
                </a:tc>
                <a:extLst>
                  <a:ext uri="{0D108BD9-81ED-4DB2-BD59-A6C34878D82A}">
                    <a16:rowId xmlns:a16="http://schemas.microsoft.com/office/drawing/2014/main" val="1155158565"/>
                  </a:ext>
                </a:extLst>
              </a:tr>
            </a:tbl>
          </a:graphicData>
        </a:graphic>
      </p:graphicFrame>
    </p:spTree>
    <p:extLst>
      <p:ext uri="{BB962C8B-B14F-4D97-AF65-F5344CB8AC3E}">
        <p14:creationId xmlns:p14="http://schemas.microsoft.com/office/powerpoint/2010/main" val="1385899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462AF8-082C-D155-28F8-44AF7B268848}"/>
            </a:ext>
          </a:extLst>
        </p:cNvPr>
        <p:cNvGrpSpPr/>
        <p:nvPr/>
      </p:nvGrpSpPr>
      <p:grpSpPr>
        <a:xfrm>
          <a:off x="0" y="0"/>
          <a:ext cx="0" cy="0"/>
          <a:chOff x="0" y="0"/>
          <a:chExt cx="0" cy="0"/>
        </a:xfrm>
      </p:grpSpPr>
      <p:graphicFrame>
        <p:nvGraphicFramePr>
          <p:cNvPr id="20" name="Table 19">
            <a:extLst>
              <a:ext uri="{FF2B5EF4-FFF2-40B4-BE49-F238E27FC236}">
                <a16:creationId xmlns:a16="http://schemas.microsoft.com/office/drawing/2014/main" id="{1D53E217-3DDF-1F30-1EE9-2AD1A717293B}"/>
              </a:ext>
            </a:extLst>
          </p:cNvPr>
          <p:cNvGraphicFramePr>
            <a:graphicFrameLocks noGrp="1"/>
          </p:cNvGraphicFramePr>
          <p:nvPr>
            <p:extLst>
              <p:ext uri="{D42A27DB-BD31-4B8C-83A1-F6EECF244321}">
                <p14:modId xmlns:p14="http://schemas.microsoft.com/office/powerpoint/2010/main" val="1471247952"/>
              </p:ext>
            </p:extLst>
          </p:nvPr>
        </p:nvGraphicFramePr>
        <p:xfrm>
          <a:off x="1628238" y="1669748"/>
          <a:ext cx="9725560" cy="4488240"/>
        </p:xfrm>
        <a:graphic>
          <a:graphicData uri="http://schemas.openxmlformats.org/drawingml/2006/table">
            <a:tbl>
              <a:tblPr bandRow="1">
                <a:tableStyleId>{073A0DAA-6AF3-43AB-8588-CEC1D06C72B9}</a:tableStyleId>
              </a:tblPr>
              <a:tblGrid>
                <a:gridCol w="2431390">
                  <a:extLst>
                    <a:ext uri="{9D8B030D-6E8A-4147-A177-3AD203B41FA5}">
                      <a16:colId xmlns:a16="http://schemas.microsoft.com/office/drawing/2014/main" val="1996688536"/>
                    </a:ext>
                  </a:extLst>
                </a:gridCol>
                <a:gridCol w="2431390">
                  <a:extLst>
                    <a:ext uri="{9D8B030D-6E8A-4147-A177-3AD203B41FA5}">
                      <a16:colId xmlns:a16="http://schemas.microsoft.com/office/drawing/2014/main" val="1281251153"/>
                    </a:ext>
                  </a:extLst>
                </a:gridCol>
                <a:gridCol w="2431390">
                  <a:extLst>
                    <a:ext uri="{9D8B030D-6E8A-4147-A177-3AD203B41FA5}">
                      <a16:colId xmlns:a16="http://schemas.microsoft.com/office/drawing/2014/main" val="1515148170"/>
                    </a:ext>
                  </a:extLst>
                </a:gridCol>
                <a:gridCol w="2431390">
                  <a:extLst>
                    <a:ext uri="{9D8B030D-6E8A-4147-A177-3AD203B41FA5}">
                      <a16:colId xmlns:a16="http://schemas.microsoft.com/office/drawing/2014/main" val="627110425"/>
                    </a:ext>
                  </a:extLst>
                </a:gridCol>
              </a:tblGrid>
              <a:tr h="481020">
                <a:tc>
                  <a:txBody>
                    <a:bodyPr/>
                    <a:lstStyle/>
                    <a:p>
                      <a:pPr algn="ctr"/>
                      <a:r>
                        <a:rPr lang="en-US" b="1" dirty="0"/>
                        <a:t>ROW TITLE 01</a:t>
                      </a:r>
                    </a:p>
                  </a:txBody>
                  <a:tcPr anchor="ctr">
                    <a:lnR w="38100" cap="flat" cmpd="sng" algn="ctr">
                      <a:solidFill>
                        <a:schemeClr val="bg2"/>
                      </a:solidFill>
                      <a:prstDash val="solid"/>
                      <a:round/>
                      <a:headEnd type="none" w="med" len="med"/>
                      <a:tailEnd type="none" w="med" len="med"/>
                    </a:lnR>
                    <a:lnB w="38100" cap="flat" cmpd="sng" algn="ctr">
                      <a:noFill/>
                      <a:prstDash val="solid"/>
                      <a:round/>
                      <a:headEnd type="none" w="med" len="med"/>
                      <a:tailEnd type="none" w="med" len="med"/>
                    </a:lnB>
                    <a:solidFill>
                      <a:schemeClr val="bg2">
                        <a:lumMod val="40000"/>
                        <a:lumOff val="60000"/>
                      </a:schemeClr>
                    </a:solidFill>
                  </a:tcPr>
                </a:tc>
                <a:tc>
                  <a:txBody>
                    <a:bodyPr/>
                    <a:lstStyle/>
                    <a:p>
                      <a:pPr algn="ct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B w="38100" cap="flat" cmpd="sng" algn="ctr">
                      <a:no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B w="38100" cap="flat" cmpd="sng" algn="ctr">
                      <a:noFill/>
                      <a:prstDash val="solid"/>
                      <a:round/>
                      <a:headEnd type="none" w="med" len="med"/>
                      <a:tailEnd type="none" w="med" len="med"/>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B w="38100" cap="flat" cmpd="sng" algn="ctr">
                      <a:no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395788058"/>
                  </a:ext>
                </a:extLst>
              </a:tr>
              <a:tr h="481020">
                <a:tc>
                  <a:txBody>
                    <a:bodyPr/>
                    <a:lstStyle/>
                    <a:p>
                      <a:pPr algn="ctr"/>
                      <a:endParaRPr lang="en-US" dirty="0"/>
                    </a:p>
                  </a:txBody>
                  <a:tcPr anchor="ctr">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mpd="sng">
                      <a:noFill/>
                    </a:lnB>
                    <a:solidFill>
                      <a:schemeClr val="bg1"/>
                    </a:solidFill>
                  </a:tcPr>
                </a:tc>
                <a:tc>
                  <a:txBody>
                    <a:bodyPr/>
                    <a:lstStyle/>
                    <a:p>
                      <a:pPr algn="ctr"/>
                      <a:endParaRPr lang="en-US" dirty="0"/>
                    </a:p>
                  </a:txBody>
                  <a:tcPr marL="0" marR="0" marT="0" marB="0"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noFill/>
                      <a:prstDash val="solid"/>
                      <a:round/>
                      <a:headEnd type="none" w="med" len="med"/>
                      <a:tailEnd type="none" w="med" len="med"/>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T w="38100" cap="flat" cmpd="sng" algn="ctr">
                      <a:noFill/>
                      <a:prstDash val="solid"/>
                      <a:round/>
                      <a:headEnd type="none" w="med" len="med"/>
                      <a:tailEnd type="none" w="med" len="med"/>
                    </a:lnT>
                    <a:lnB w="12700" cmpd="sng">
                      <a:noFill/>
                    </a:lnB>
                    <a:solidFill>
                      <a:schemeClr val="bg1"/>
                    </a:solidFill>
                  </a:tcPr>
                </a:tc>
                <a:extLst>
                  <a:ext uri="{0D108BD9-81ED-4DB2-BD59-A6C34878D82A}">
                    <a16:rowId xmlns:a16="http://schemas.microsoft.com/office/drawing/2014/main" val="3884999655"/>
                  </a:ext>
                </a:extLst>
              </a:tr>
              <a:tr h="481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ROW TITLE 02</a:t>
                      </a:r>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2">
                        <a:lumMod val="40000"/>
                        <a:lumOff val="60000"/>
                      </a:schemeClr>
                    </a:solidFill>
                  </a:tcPr>
                </a:tc>
                <a:extLst>
                  <a:ext uri="{0D108BD9-81ED-4DB2-BD59-A6C34878D82A}">
                    <a16:rowId xmlns:a16="http://schemas.microsoft.com/office/drawing/2014/main" val="1425472168"/>
                  </a:ext>
                </a:extLst>
              </a:tr>
              <a:tr h="481020">
                <a:tc>
                  <a:txBody>
                    <a:bodyPr/>
                    <a:lstStyle/>
                    <a:p>
                      <a:pPr algn="ctr"/>
                      <a:endParaRPr lang="en-US" dirty="0"/>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1"/>
                    </a:solidFill>
                  </a:tcPr>
                </a:tc>
                <a:extLst>
                  <a:ext uri="{0D108BD9-81ED-4DB2-BD59-A6C34878D82A}">
                    <a16:rowId xmlns:a16="http://schemas.microsoft.com/office/drawing/2014/main" val="2835806471"/>
                  </a:ext>
                </a:extLst>
              </a:tr>
              <a:tr h="481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ROW TITLE 02</a:t>
                      </a:r>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p>
                      <a:pPr algn="ctr"/>
                      <a:endParaRPr lang="en-US" dirty="0"/>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2">
                        <a:lumMod val="40000"/>
                        <a:lumOff val="60000"/>
                      </a:schemeClr>
                    </a:solidFill>
                  </a:tcPr>
                </a:tc>
                <a:extLst>
                  <a:ext uri="{0D108BD9-81ED-4DB2-BD59-A6C34878D82A}">
                    <a16:rowId xmlns:a16="http://schemas.microsoft.com/office/drawing/2014/main" val="2026629208"/>
                  </a:ext>
                </a:extLst>
              </a:tr>
              <a:tr h="481020">
                <a:tc>
                  <a:txBody>
                    <a:bodyPr/>
                    <a:lstStyle/>
                    <a:p>
                      <a:pPr algn="ctr"/>
                      <a:endParaRPr lang="en-US" dirty="0"/>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1"/>
                    </a:solidFill>
                  </a:tcPr>
                </a:tc>
                <a:extLst>
                  <a:ext uri="{0D108BD9-81ED-4DB2-BD59-A6C34878D82A}">
                    <a16:rowId xmlns:a16="http://schemas.microsoft.com/office/drawing/2014/main" val="3989145707"/>
                  </a:ext>
                </a:extLst>
              </a:tr>
              <a:tr h="481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ROW TITLE 03</a:t>
                      </a:r>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2">
                        <a:lumMod val="40000"/>
                        <a:lumOff val="60000"/>
                      </a:schemeClr>
                    </a:solidFill>
                  </a:tcPr>
                </a:tc>
                <a:extLst>
                  <a:ext uri="{0D108BD9-81ED-4DB2-BD59-A6C34878D82A}">
                    <a16:rowId xmlns:a16="http://schemas.microsoft.com/office/drawing/2014/main" val="1588115560"/>
                  </a:ext>
                </a:extLst>
              </a:tr>
              <a:tr h="481020">
                <a:tc>
                  <a:txBody>
                    <a:bodyPr/>
                    <a:lstStyle/>
                    <a:p>
                      <a:pPr algn="ctr"/>
                      <a:endParaRPr lang="en-US" dirty="0"/>
                    </a:p>
                  </a:txBody>
                  <a:tcPr anchor="ctr">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lnB w="12700" cmpd="sng">
                      <a:noFill/>
                    </a:lnB>
                    <a:solidFill>
                      <a:schemeClr val="bg1"/>
                    </a:solidFill>
                  </a:tcPr>
                </a:tc>
                <a:tc>
                  <a:txBody>
                    <a:bodyPr/>
                    <a:lstStyle/>
                    <a:p>
                      <a:pPr algn="ctr"/>
                      <a:endParaRPr lang="en-US" dirty="0"/>
                    </a:p>
                  </a:txBody>
                  <a:tcPr anchor="ctr">
                    <a:lnL w="38100" cap="flat" cmpd="sng" algn="ctr">
                      <a:solidFill>
                        <a:schemeClr val="bg2"/>
                      </a:solidFill>
                      <a:prstDash val="solid"/>
                      <a:round/>
                      <a:headEnd type="none" w="med" len="med"/>
                      <a:tailEnd type="none" w="med" len="med"/>
                    </a:lnL>
                    <a:lnT w="12700" cmpd="sng">
                      <a:noFill/>
                    </a:lnT>
                    <a:lnB w="12700" cmpd="sng">
                      <a:noFill/>
                    </a:lnB>
                    <a:solidFill>
                      <a:schemeClr val="bg1"/>
                    </a:solidFill>
                  </a:tcPr>
                </a:tc>
                <a:extLst>
                  <a:ext uri="{0D108BD9-81ED-4DB2-BD59-A6C34878D82A}">
                    <a16:rowId xmlns:a16="http://schemas.microsoft.com/office/drawing/2014/main" val="4207788486"/>
                  </a:ext>
                </a:extLst>
              </a:tr>
              <a:tr h="4810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ROW TITLE 04</a:t>
                      </a:r>
                    </a:p>
                  </a:txBody>
                  <a:tcPr anchor="ctr">
                    <a:lnR w="38100" cap="flat" cmpd="sng" algn="ctr">
                      <a:solidFill>
                        <a:schemeClr val="bg2"/>
                      </a:solidFill>
                      <a:prstDash val="solid"/>
                      <a:round/>
                      <a:headEnd type="none" w="med" len="med"/>
                      <a:tailEnd type="none" w="med" len="med"/>
                    </a:lnR>
                    <a:lnT w="12700" cmpd="sng">
                      <a:noFill/>
                    </a:lnT>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12700" cmpd="sng">
                      <a:noFill/>
                    </a:lnT>
                    <a:solidFill>
                      <a:schemeClr val="bg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Content Here</a:t>
                      </a:r>
                    </a:p>
                  </a:txBody>
                  <a:tcPr anchor="ctr">
                    <a:lnL w="38100" cap="flat" cmpd="sng" algn="ctr">
                      <a:solidFill>
                        <a:schemeClr val="bg2"/>
                      </a:solidFill>
                      <a:prstDash val="solid"/>
                      <a:round/>
                      <a:headEnd type="none" w="med" len="med"/>
                      <a:tailEnd type="none" w="med" len="med"/>
                    </a:lnL>
                    <a:lnT w="12700" cmpd="sng">
                      <a:noFill/>
                    </a:lnT>
                    <a:solidFill>
                      <a:schemeClr val="bg2">
                        <a:lumMod val="40000"/>
                        <a:lumOff val="60000"/>
                      </a:schemeClr>
                    </a:solidFill>
                  </a:tcPr>
                </a:tc>
                <a:extLst>
                  <a:ext uri="{0D108BD9-81ED-4DB2-BD59-A6C34878D82A}">
                    <a16:rowId xmlns:a16="http://schemas.microsoft.com/office/drawing/2014/main" val="3099846474"/>
                  </a:ext>
                </a:extLst>
              </a:tr>
            </a:tbl>
          </a:graphicData>
        </a:graphic>
      </p:graphicFrame>
      <p:sp>
        <p:nvSpPr>
          <p:cNvPr id="2" name="Title 1">
            <a:extLst>
              <a:ext uri="{FF2B5EF4-FFF2-40B4-BE49-F238E27FC236}">
                <a16:creationId xmlns:a16="http://schemas.microsoft.com/office/drawing/2014/main" id="{54C81E3A-A5EF-D6FF-3187-FD040904E35C}"/>
              </a:ext>
            </a:extLst>
          </p:cNvPr>
          <p:cNvSpPr>
            <a:spLocks noGrp="1"/>
          </p:cNvSpPr>
          <p:nvPr>
            <p:ph type="title"/>
          </p:nvPr>
        </p:nvSpPr>
        <p:spPr>
          <a:xfrm>
            <a:off x="839788" y="365126"/>
            <a:ext cx="10515600" cy="944834"/>
          </a:xfrm>
        </p:spPr>
        <p:txBody>
          <a:bodyPr/>
          <a:lstStyle/>
          <a:p>
            <a:r>
              <a:rPr lang="en-US" dirty="0"/>
              <a:t>SAMPLE TABLES</a:t>
            </a:r>
          </a:p>
        </p:txBody>
      </p:sp>
      <p:sp>
        <p:nvSpPr>
          <p:cNvPr id="3" name="Slide Number Placeholder 2">
            <a:extLst>
              <a:ext uri="{FF2B5EF4-FFF2-40B4-BE49-F238E27FC236}">
                <a16:creationId xmlns:a16="http://schemas.microsoft.com/office/drawing/2014/main" id="{EA1B2308-78BB-29D2-AD48-532F8A97BE96}"/>
              </a:ext>
            </a:extLst>
          </p:cNvPr>
          <p:cNvSpPr>
            <a:spLocks noGrp="1"/>
          </p:cNvSpPr>
          <p:nvPr>
            <p:ph type="sldNum" sz="quarter" idx="12"/>
          </p:nvPr>
        </p:nvSpPr>
        <p:spPr/>
        <p:txBody>
          <a:bodyPr/>
          <a:lstStyle/>
          <a:p>
            <a:fld id="{F732C732-AAC8-F547-A38C-3ADCCEC237B4}" type="slidenum">
              <a:rPr lang="en-US" smtClean="0"/>
              <a:pPr/>
              <a:t>38</a:t>
            </a:fld>
            <a:endParaRPr lang="en-US" dirty="0"/>
          </a:p>
        </p:txBody>
      </p:sp>
      <p:sp>
        <p:nvSpPr>
          <p:cNvPr id="4" name="Text Placeholder 3">
            <a:extLst>
              <a:ext uri="{FF2B5EF4-FFF2-40B4-BE49-F238E27FC236}">
                <a16:creationId xmlns:a16="http://schemas.microsoft.com/office/drawing/2014/main" id="{F6603376-C477-CEA4-597B-F3270C2084BB}"/>
              </a:ext>
            </a:extLst>
          </p:cNvPr>
          <p:cNvSpPr>
            <a:spLocks noGrp="1"/>
          </p:cNvSpPr>
          <p:nvPr>
            <p:ph type="body" sz="quarter" idx="13"/>
          </p:nvPr>
        </p:nvSpPr>
        <p:spPr/>
        <p:txBody>
          <a:bodyPr/>
          <a:lstStyle/>
          <a:p>
            <a:r>
              <a:rPr lang="en-US" dirty="0"/>
              <a:t>REPLACE WITH YOUR OWN DATA</a:t>
            </a:r>
          </a:p>
        </p:txBody>
      </p:sp>
      <p:grpSp>
        <p:nvGrpSpPr>
          <p:cNvPr id="5" name="Group 4">
            <a:extLst>
              <a:ext uri="{FF2B5EF4-FFF2-40B4-BE49-F238E27FC236}">
                <a16:creationId xmlns:a16="http://schemas.microsoft.com/office/drawing/2014/main" id="{49433D56-E72B-55A9-E4B3-79FAB2787421}"/>
              </a:ext>
            </a:extLst>
          </p:cNvPr>
          <p:cNvGrpSpPr/>
          <p:nvPr/>
        </p:nvGrpSpPr>
        <p:grpSpPr>
          <a:xfrm>
            <a:off x="838200" y="1396607"/>
            <a:ext cx="929832" cy="4813675"/>
            <a:chOff x="574203" y="1492890"/>
            <a:chExt cx="964897" cy="4995206"/>
          </a:xfrm>
        </p:grpSpPr>
        <p:sp>
          <p:nvSpPr>
            <p:cNvPr id="9" name="Oval 8">
              <a:extLst>
                <a:ext uri="{FF2B5EF4-FFF2-40B4-BE49-F238E27FC236}">
                  <a16:creationId xmlns:a16="http://schemas.microsoft.com/office/drawing/2014/main" id="{807BA3CD-D74B-5E7C-7D85-ABCB18E0FFAB}"/>
                </a:ext>
              </a:extLst>
            </p:cNvPr>
            <p:cNvSpPr/>
            <p:nvPr/>
          </p:nvSpPr>
          <p:spPr>
            <a:xfrm>
              <a:off x="574203" y="1492890"/>
              <a:ext cx="964897" cy="964897"/>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sz="1050" dirty="0">
                <a:latin typeface="Aptos" panose="020B0004020202020204" pitchFamily="34" charset="0"/>
              </a:endParaRPr>
            </a:p>
          </p:txBody>
        </p:sp>
        <p:sp>
          <p:nvSpPr>
            <p:cNvPr id="10" name="Oval 9">
              <a:extLst>
                <a:ext uri="{FF2B5EF4-FFF2-40B4-BE49-F238E27FC236}">
                  <a16:creationId xmlns:a16="http://schemas.microsoft.com/office/drawing/2014/main" id="{4C43A07F-1C98-7EB5-6109-54E6FD1DBB59}"/>
                </a:ext>
              </a:extLst>
            </p:cNvPr>
            <p:cNvSpPr/>
            <p:nvPr/>
          </p:nvSpPr>
          <p:spPr>
            <a:xfrm>
              <a:off x="574203" y="2500467"/>
              <a:ext cx="964897" cy="964897"/>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sz="1050" dirty="0">
                <a:latin typeface="Aptos" panose="020B0004020202020204" pitchFamily="34" charset="0"/>
              </a:endParaRPr>
            </a:p>
          </p:txBody>
        </p:sp>
        <p:sp>
          <p:nvSpPr>
            <p:cNvPr id="11" name="Oval 10">
              <a:extLst>
                <a:ext uri="{FF2B5EF4-FFF2-40B4-BE49-F238E27FC236}">
                  <a16:creationId xmlns:a16="http://schemas.microsoft.com/office/drawing/2014/main" id="{4850EB15-635B-3742-47F8-CCF5590A101B}"/>
                </a:ext>
              </a:extLst>
            </p:cNvPr>
            <p:cNvSpPr/>
            <p:nvPr/>
          </p:nvSpPr>
          <p:spPr>
            <a:xfrm>
              <a:off x="574203" y="3508044"/>
              <a:ext cx="964897" cy="964897"/>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sz="1050" dirty="0">
                <a:latin typeface="Aptos" panose="020B0004020202020204" pitchFamily="34" charset="0"/>
              </a:endParaRPr>
            </a:p>
          </p:txBody>
        </p:sp>
        <p:sp>
          <p:nvSpPr>
            <p:cNvPr id="12" name="Oval 11">
              <a:extLst>
                <a:ext uri="{FF2B5EF4-FFF2-40B4-BE49-F238E27FC236}">
                  <a16:creationId xmlns:a16="http://schemas.microsoft.com/office/drawing/2014/main" id="{57475DB7-9D71-7AB8-232A-C791A20C14A1}"/>
                </a:ext>
              </a:extLst>
            </p:cNvPr>
            <p:cNvSpPr/>
            <p:nvPr/>
          </p:nvSpPr>
          <p:spPr>
            <a:xfrm>
              <a:off x="574203" y="4515621"/>
              <a:ext cx="964897" cy="964897"/>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sz="1050" dirty="0">
                <a:latin typeface="Aptos" panose="020B0004020202020204" pitchFamily="34" charset="0"/>
              </a:endParaRPr>
            </a:p>
          </p:txBody>
        </p:sp>
        <p:sp>
          <p:nvSpPr>
            <p:cNvPr id="13" name="Oval 12">
              <a:extLst>
                <a:ext uri="{FF2B5EF4-FFF2-40B4-BE49-F238E27FC236}">
                  <a16:creationId xmlns:a16="http://schemas.microsoft.com/office/drawing/2014/main" id="{ACC5EB3F-AEB9-926C-8921-9096E9FC231B}"/>
                </a:ext>
              </a:extLst>
            </p:cNvPr>
            <p:cNvSpPr/>
            <p:nvPr/>
          </p:nvSpPr>
          <p:spPr>
            <a:xfrm>
              <a:off x="574203" y="5523199"/>
              <a:ext cx="964897" cy="964897"/>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2800"/>
                </a:lnSpc>
              </a:pPr>
              <a:endParaRPr lang="en-US" sz="1050" dirty="0">
                <a:latin typeface="Aptos" panose="020B0004020202020204" pitchFamily="34" charset="0"/>
              </a:endParaRPr>
            </a:p>
          </p:txBody>
        </p:sp>
        <p:sp>
          <p:nvSpPr>
            <p:cNvPr id="14" name="Shape 2616">
              <a:extLst>
                <a:ext uri="{FF2B5EF4-FFF2-40B4-BE49-F238E27FC236}">
                  <a16:creationId xmlns:a16="http://schemas.microsoft.com/office/drawing/2014/main" id="{1E127BF9-DA8C-3D20-7CB2-886CD039E472}"/>
                </a:ext>
              </a:extLst>
            </p:cNvPr>
            <p:cNvSpPr>
              <a:spLocks noChangeAspect="1"/>
            </p:cNvSpPr>
            <p:nvPr/>
          </p:nvSpPr>
          <p:spPr>
            <a:xfrm>
              <a:off x="860835" y="3812434"/>
              <a:ext cx="391632" cy="35611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latin typeface="Aptos" panose="020B0004020202020204" pitchFamily="34" charset="0"/>
                <a:ea typeface="Open Sans Semibold" charset="0"/>
                <a:cs typeface="Open Sans Semibold" charset="0"/>
              </a:endParaRPr>
            </a:p>
          </p:txBody>
        </p:sp>
        <p:sp>
          <p:nvSpPr>
            <p:cNvPr id="15" name="Shape 2632">
              <a:extLst>
                <a:ext uri="{FF2B5EF4-FFF2-40B4-BE49-F238E27FC236}">
                  <a16:creationId xmlns:a16="http://schemas.microsoft.com/office/drawing/2014/main" id="{FF78113B-3DBE-5D25-2829-87AE646B71A2}"/>
                </a:ext>
              </a:extLst>
            </p:cNvPr>
            <p:cNvSpPr>
              <a:spLocks noChangeAspect="1"/>
            </p:cNvSpPr>
            <p:nvPr/>
          </p:nvSpPr>
          <p:spPr>
            <a:xfrm>
              <a:off x="896439" y="2787099"/>
              <a:ext cx="320426" cy="391632"/>
            </a:xfrm>
            <a:custGeom>
              <a:avLst/>
              <a:gdLst/>
              <a:ahLst/>
              <a:cxnLst>
                <a:cxn ang="0">
                  <a:pos x="wd2" y="hd2"/>
                </a:cxn>
                <a:cxn ang="5400000">
                  <a:pos x="wd2" y="hd2"/>
                </a:cxn>
                <a:cxn ang="10800000">
                  <a:pos x="wd2" y="hd2"/>
                </a:cxn>
                <a:cxn ang="16200000">
                  <a:pos x="wd2" y="hd2"/>
                </a:cxn>
              </a:cxnLst>
              <a:rect l="0" t="0" r="r" b="b"/>
              <a:pathLst>
                <a:path w="21600" h="21600" extrusionOk="0">
                  <a:moveTo>
                    <a:pt x="10800" y="17673"/>
                  </a:moveTo>
                  <a:cubicBezTo>
                    <a:pt x="4588" y="17673"/>
                    <a:pt x="1200" y="16051"/>
                    <a:pt x="1200" y="15218"/>
                  </a:cubicBezTo>
                  <a:cubicBezTo>
                    <a:pt x="1200" y="14690"/>
                    <a:pt x="1355" y="14275"/>
                    <a:pt x="1611" y="13896"/>
                  </a:cubicBezTo>
                  <a:cubicBezTo>
                    <a:pt x="3255" y="14967"/>
                    <a:pt x="6746" y="15709"/>
                    <a:pt x="10800" y="15709"/>
                  </a:cubicBezTo>
                  <a:cubicBezTo>
                    <a:pt x="14856" y="15709"/>
                    <a:pt x="18345" y="14966"/>
                    <a:pt x="19987" y="13894"/>
                  </a:cubicBezTo>
                  <a:cubicBezTo>
                    <a:pt x="20244" y="14273"/>
                    <a:pt x="20400" y="14689"/>
                    <a:pt x="20400" y="15218"/>
                  </a:cubicBezTo>
                  <a:cubicBezTo>
                    <a:pt x="20400" y="16051"/>
                    <a:pt x="17011" y="17673"/>
                    <a:pt x="10800" y="17673"/>
                  </a:cubicBezTo>
                  <a:moveTo>
                    <a:pt x="10800" y="20618"/>
                  </a:moveTo>
                  <a:cubicBezTo>
                    <a:pt x="9475" y="20618"/>
                    <a:pt x="8400" y="19739"/>
                    <a:pt x="8400" y="18655"/>
                  </a:cubicBezTo>
                  <a:cubicBezTo>
                    <a:pt x="8400" y="18625"/>
                    <a:pt x="8408" y="18597"/>
                    <a:pt x="8409" y="18567"/>
                  </a:cubicBezTo>
                  <a:cubicBezTo>
                    <a:pt x="9179" y="18623"/>
                    <a:pt x="9977" y="18655"/>
                    <a:pt x="10800" y="18655"/>
                  </a:cubicBezTo>
                  <a:cubicBezTo>
                    <a:pt x="11623" y="18655"/>
                    <a:pt x="12421" y="18623"/>
                    <a:pt x="13191" y="18567"/>
                  </a:cubicBezTo>
                  <a:cubicBezTo>
                    <a:pt x="13192" y="18597"/>
                    <a:pt x="13200" y="18625"/>
                    <a:pt x="13200" y="18655"/>
                  </a:cubicBezTo>
                  <a:cubicBezTo>
                    <a:pt x="13200" y="19739"/>
                    <a:pt x="12125" y="20618"/>
                    <a:pt x="10800" y="20618"/>
                  </a:cubicBezTo>
                  <a:moveTo>
                    <a:pt x="2948" y="12551"/>
                  </a:moveTo>
                  <a:cubicBezTo>
                    <a:pt x="4308" y="11388"/>
                    <a:pt x="6000" y="9939"/>
                    <a:pt x="6000" y="6873"/>
                  </a:cubicBezTo>
                  <a:cubicBezTo>
                    <a:pt x="6000" y="5232"/>
                    <a:pt x="7238" y="3825"/>
                    <a:pt x="8988" y="3239"/>
                  </a:cubicBezTo>
                  <a:cubicBezTo>
                    <a:pt x="9428" y="3657"/>
                    <a:pt x="10072" y="3927"/>
                    <a:pt x="10800" y="3927"/>
                  </a:cubicBezTo>
                  <a:cubicBezTo>
                    <a:pt x="11528" y="3927"/>
                    <a:pt x="12172" y="3657"/>
                    <a:pt x="12611" y="3239"/>
                  </a:cubicBezTo>
                  <a:cubicBezTo>
                    <a:pt x="14362" y="3825"/>
                    <a:pt x="15600" y="5232"/>
                    <a:pt x="15600" y="6873"/>
                  </a:cubicBezTo>
                  <a:cubicBezTo>
                    <a:pt x="15600" y="9939"/>
                    <a:pt x="17292" y="11388"/>
                    <a:pt x="18652" y="12551"/>
                  </a:cubicBezTo>
                  <a:cubicBezTo>
                    <a:pt x="18911" y="12773"/>
                    <a:pt x="19152" y="12979"/>
                    <a:pt x="19366" y="13183"/>
                  </a:cubicBezTo>
                  <a:cubicBezTo>
                    <a:pt x="18217" y="14077"/>
                    <a:pt x="14825" y="14727"/>
                    <a:pt x="10800" y="14727"/>
                  </a:cubicBezTo>
                  <a:cubicBezTo>
                    <a:pt x="6779" y="14727"/>
                    <a:pt x="3383" y="14079"/>
                    <a:pt x="2230" y="13186"/>
                  </a:cubicBezTo>
                  <a:cubicBezTo>
                    <a:pt x="2446" y="12981"/>
                    <a:pt x="2687" y="12774"/>
                    <a:pt x="2948" y="12551"/>
                  </a:cubicBezTo>
                  <a:moveTo>
                    <a:pt x="10800" y="982"/>
                  </a:moveTo>
                  <a:cubicBezTo>
                    <a:pt x="11462" y="982"/>
                    <a:pt x="12000" y="1422"/>
                    <a:pt x="12000" y="1964"/>
                  </a:cubicBezTo>
                  <a:cubicBezTo>
                    <a:pt x="12000" y="2506"/>
                    <a:pt x="11462" y="2945"/>
                    <a:pt x="10800" y="2945"/>
                  </a:cubicBezTo>
                  <a:cubicBezTo>
                    <a:pt x="10138" y="2945"/>
                    <a:pt x="9600" y="2506"/>
                    <a:pt x="9600" y="1964"/>
                  </a:cubicBezTo>
                  <a:cubicBezTo>
                    <a:pt x="9600" y="1422"/>
                    <a:pt x="10138" y="982"/>
                    <a:pt x="10800" y="982"/>
                  </a:cubicBezTo>
                  <a:moveTo>
                    <a:pt x="21600" y="15218"/>
                  </a:moveTo>
                  <a:cubicBezTo>
                    <a:pt x="21600" y="11782"/>
                    <a:pt x="16800" y="11782"/>
                    <a:pt x="16800" y="6873"/>
                  </a:cubicBezTo>
                  <a:cubicBezTo>
                    <a:pt x="16800" y="4845"/>
                    <a:pt x="15296" y="3105"/>
                    <a:pt x="13152" y="2356"/>
                  </a:cubicBezTo>
                  <a:cubicBezTo>
                    <a:pt x="13183" y="2229"/>
                    <a:pt x="13200" y="2098"/>
                    <a:pt x="13200" y="1964"/>
                  </a:cubicBezTo>
                  <a:cubicBezTo>
                    <a:pt x="13200" y="879"/>
                    <a:pt x="12125" y="0"/>
                    <a:pt x="10800" y="0"/>
                  </a:cubicBezTo>
                  <a:cubicBezTo>
                    <a:pt x="9475" y="0"/>
                    <a:pt x="8400" y="879"/>
                    <a:pt x="8400" y="1964"/>
                  </a:cubicBezTo>
                  <a:cubicBezTo>
                    <a:pt x="8400" y="2098"/>
                    <a:pt x="8417" y="2229"/>
                    <a:pt x="8448" y="2356"/>
                  </a:cubicBezTo>
                  <a:cubicBezTo>
                    <a:pt x="6304" y="3105"/>
                    <a:pt x="4800" y="4845"/>
                    <a:pt x="4800" y="6873"/>
                  </a:cubicBezTo>
                  <a:cubicBezTo>
                    <a:pt x="4800" y="11782"/>
                    <a:pt x="0" y="11782"/>
                    <a:pt x="0" y="15218"/>
                  </a:cubicBezTo>
                  <a:cubicBezTo>
                    <a:pt x="0" y="16716"/>
                    <a:pt x="3016" y="17986"/>
                    <a:pt x="7217" y="18457"/>
                  </a:cubicBezTo>
                  <a:cubicBezTo>
                    <a:pt x="7211" y="18523"/>
                    <a:pt x="7200" y="18587"/>
                    <a:pt x="7200" y="18655"/>
                  </a:cubicBezTo>
                  <a:cubicBezTo>
                    <a:pt x="7200" y="20282"/>
                    <a:pt x="8812" y="21600"/>
                    <a:pt x="10800" y="21600"/>
                  </a:cubicBezTo>
                  <a:cubicBezTo>
                    <a:pt x="12788" y="21600"/>
                    <a:pt x="14400" y="20282"/>
                    <a:pt x="14400" y="18655"/>
                  </a:cubicBezTo>
                  <a:cubicBezTo>
                    <a:pt x="14400" y="18587"/>
                    <a:pt x="14389" y="18523"/>
                    <a:pt x="14383" y="18457"/>
                  </a:cubicBezTo>
                  <a:cubicBezTo>
                    <a:pt x="18584" y="17986"/>
                    <a:pt x="21600" y="16716"/>
                    <a:pt x="21600" y="15218"/>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latin typeface="Aptos" panose="020B0004020202020204" pitchFamily="34" charset="0"/>
                <a:ea typeface="Open Sans Semibold" charset="0"/>
                <a:cs typeface="Open Sans Semibold" charset="0"/>
              </a:endParaRPr>
            </a:p>
          </p:txBody>
        </p:sp>
        <p:sp>
          <p:nvSpPr>
            <p:cNvPr id="16" name="Shape 2643">
              <a:extLst>
                <a:ext uri="{FF2B5EF4-FFF2-40B4-BE49-F238E27FC236}">
                  <a16:creationId xmlns:a16="http://schemas.microsoft.com/office/drawing/2014/main" id="{E8827F37-828C-1263-B4FD-73C517316AC4}"/>
                </a:ext>
              </a:extLst>
            </p:cNvPr>
            <p:cNvSpPr>
              <a:spLocks noChangeAspect="1"/>
            </p:cNvSpPr>
            <p:nvPr/>
          </p:nvSpPr>
          <p:spPr>
            <a:xfrm>
              <a:off x="949843" y="4802254"/>
              <a:ext cx="213618" cy="391632"/>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latin typeface="Aptos" panose="020B0004020202020204" pitchFamily="34" charset="0"/>
                <a:ea typeface="Open Sans Semibold" charset="0"/>
                <a:cs typeface="Open Sans Semibold" charset="0"/>
              </a:endParaRPr>
            </a:p>
          </p:txBody>
        </p:sp>
        <p:sp>
          <p:nvSpPr>
            <p:cNvPr id="17" name="Shape 2798">
              <a:extLst>
                <a:ext uri="{FF2B5EF4-FFF2-40B4-BE49-F238E27FC236}">
                  <a16:creationId xmlns:a16="http://schemas.microsoft.com/office/drawing/2014/main" id="{719F08D6-5A12-5D3A-F3F3-E46447485A51}"/>
                </a:ext>
              </a:extLst>
            </p:cNvPr>
            <p:cNvSpPr>
              <a:spLocks noChangeAspect="1"/>
            </p:cNvSpPr>
            <p:nvPr/>
          </p:nvSpPr>
          <p:spPr>
            <a:xfrm>
              <a:off x="860835" y="1868530"/>
              <a:ext cx="391632" cy="213618"/>
            </a:xfrm>
            <a:custGeom>
              <a:avLst/>
              <a:gdLst/>
              <a:ahLst/>
              <a:cxnLst>
                <a:cxn ang="0">
                  <a:pos x="wd2" y="hd2"/>
                </a:cxn>
                <a:cxn ang="5400000">
                  <a:pos x="wd2" y="hd2"/>
                </a:cxn>
                <a:cxn ang="10800000">
                  <a:pos x="wd2" y="hd2"/>
                </a:cxn>
                <a:cxn ang="16200000">
                  <a:pos x="wd2" y="hd2"/>
                </a:cxn>
              </a:cxnLst>
              <a:rect l="0" t="0" r="r" b="b"/>
              <a:pathLst>
                <a:path w="21600" h="21600" extrusionOk="0">
                  <a:moveTo>
                    <a:pt x="11502" y="11838"/>
                  </a:moveTo>
                  <a:cubicBezTo>
                    <a:pt x="11425" y="11731"/>
                    <a:pt x="11338" y="11646"/>
                    <a:pt x="11242" y="11581"/>
                  </a:cubicBezTo>
                  <a:cubicBezTo>
                    <a:pt x="11144" y="11515"/>
                    <a:pt x="11102" y="11458"/>
                    <a:pt x="11001" y="11410"/>
                  </a:cubicBezTo>
                  <a:lnTo>
                    <a:pt x="11001" y="14261"/>
                  </a:lnTo>
                  <a:cubicBezTo>
                    <a:pt x="11238" y="14227"/>
                    <a:pt x="11377" y="14100"/>
                    <a:pt x="11528" y="13875"/>
                  </a:cubicBezTo>
                  <a:cubicBezTo>
                    <a:pt x="11680" y="13651"/>
                    <a:pt x="11756" y="13293"/>
                    <a:pt x="11756" y="12804"/>
                  </a:cubicBezTo>
                  <a:cubicBezTo>
                    <a:pt x="11756" y="12576"/>
                    <a:pt x="11733" y="12384"/>
                    <a:pt x="11686" y="12229"/>
                  </a:cubicBezTo>
                  <a:cubicBezTo>
                    <a:pt x="11640" y="12074"/>
                    <a:pt x="11579" y="11944"/>
                    <a:pt x="11502" y="11838"/>
                  </a:cubicBezTo>
                  <a:moveTo>
                    <a:pt x="17182" y="16200"/>
                  </a:moveTo>
                  <a:lnTo>
                    <a:pt x="16200" y="16200"/>
                  </a:lnTo>
                  <a:cubicBezTo>
                    <a:pt x="15929" y="16200"/>
                    <a:pt x="15709" y="16602"/>
                    <a:pt x="15709" y="17100"/>
                  </a:cubicBezTo>
                  <a:cubicBezTo>
                    <a:pt x="15709" y="17597"/>
                    <a:pt x="15929" y="18000"/>
                    <a:pt x="16200" y="18000"/>
                  </a:cubicBezTo>
                  <a:lnTo>
                    <a:pt x="17182" y="18000"/>
                  </a:lnTo>
                  <a:cubicBezTo>
                    <a:pt x="17453" y="18000"/>
                    <a:pt x="17673" y="17597"/>
                    <a:pt x="17673" y="17100"/>
                  </a:cubicBezTo>
                  <a:cubicBezTo>
                    <a:pt x="17673" y="16602"/>
                    <a:pt x="17453" y="16200"/>
                    <a:pt x="17182" y="16200"/>
                  </a:cubicBezTo>
                  <a:moveTo>
                    <a:pt x="9917" y="8509"/>
                  </a:moveTo>
                  <a:cubicBezTo>
                    <a:pt x="9917" y="8706"/>
                    <a:pt x="9938" y="8872"/>
                    <a:pt x="9982" y="9011"/>
                  </a:cubicBezTo>
                  <a:cubicBezTo>
                    <a:pt x="10026" y="9150"/>
                    <a:pt x="10082" y="9268"/>
                    <a:pt x="10150" y="9366"/>
                  </a:cubicBezTo>
                  <a:cubicBezTo>
                    <a:pt x="10219" y="9464"/>
                    <a:pt x="10298" y="9544"/>
                    <a:pt x="10388" y="9605"/>
                  </a:cubicBezTo>
                  <a:cubicBezTo>
                    <a:pt x="10478" y="9665"/>
                    <a:pt x="10513" y="9717"/>
                    <a:pt x="10605" y="9757"/>
                  </a:cubicBezTo>
                  <a:lnTo>
                    <a:pt x="10605" y="7311"/>
                  </a:lnTo>
                  <a:cubicBezTo>
                    <a:pt x="10368" y="7311"/>
                    <a:pt x="10241" y="7402"/>
                    <a:pt x="10111" y="7585"/>
                  </a:cubicBezTo>
                  <a:cubicBezTo>
                    <a:pt x="9981" y="7769"/>
                    <a:pt x="9917" y="8077"/>
                    <a:pt x="9917" y="8509"/>
                  </a:cubicBezTo>
                  <a:moveTo>
                    <a:pt x="20127" y="3600"/>
                  </a:moveTo>
                  <a:cubicBezTo>
                    <a:pt x="19856" y="3600"/>
                    <a:pt x="19636" y="3197"/>
                    <a:pt x="19636" y="2700"/>
                  </a:cubicBezTo>
                  <a:cubicBezTo>
                    <a:pt x="19636" y="2203"/>
                    <a:pt x="19856" y="1800"/>
                    <a:pt x="20127" y="1800"/>
                  </a:cubicBezTo>
                  <a:cubicBezTo>
                    <a:pt x="20399" y="1800"/>
                    <a:pt x="20618" y="2203"/>
                    <a:pt x="20618" y="2700"/>
                  </a:cubicBezTo>
                  <a:cubicBezTo>
                    <a:pt x="20618" y="3197"/>
                    <a:pt x="20399" y="3600"/>
                    <a:pt x="20127" y="3600"/>
                  </a:cubicBezTo>
                  <a:moveTo>
                    <a:pt x="20618" y="16365"/>
                  </a:moveTo>
                  <a:cubicBezTo>
                    <a:pt x="20464" y="16265"/>
                    <a:pt x="20300" y="16200"/>
                    <a:pt x="20127" y="16200"/>
                  </a:cubicBezTo>
                  <a:cubicBezTo>
                    <a:pt x="19314" y="16200"/>
                    <a:pt x="18655" y="17408"/>
                    <a:pt x="18655" y="18900"/>
                  </a:cubicBezTo>
                  <a:cubicBezTo>
                    <a:pt x="18655" y="19217"/>
                    <a:pt x="18690" y="19517"/>
                    <a:pt x="18745" y="19800"/>
                  </a:cubicBezTo>
                  <a:lnTo>
                    <a:pt x="2855" y="19800"/>
                  </a:lnTo>
                  <a:cubicBezTo>
                    <a:pt x="2910" y="19517"/>
                    <a:pt x="2945" y="19217"/>
                    <a:pt x="2945" y="18900"/>
                  </a:cubicBezTo>
                  <a:cubicBezTo>
                    <a:pt x="2945" y="17408"/>
                    <a:pt x="2286" y="16200"/>
                    <a:pt x="1473" y="16200"/>
                  </a:cubicBezTo>
                  <a:cubicBezTo>
                    <a:pt x="1300" y="16200"/>
                    <a:pt x="1136" y="16265"/>
                    <a:pt x="982" y="16365"/>
                  </a:cubicBezTo>
                  <a:lnTo>
                    <a:pt x="982" y="5234"/>
                  </a:lnTo>
                  <a:cubicBezTo>
                    <a:pt x="1136" y="5335"/>
                    <a:pt x="1300" y="5400"/>
                    <a:pt x="1473" y="5400"/>
                  </a:cubicBezTo>
                  <a:cubicBezTo>
                    <a:pt x="2286" y="5400"/>
                    <a:pt x="2945" y="4191"/>
                    <a:pt x="2945" y="2700"/>
                  </a:cubicBezTo>
                  <a:cubicBezTo>
                    <a:pt x="2945" y="2382"/>
                    <a:pt x="2910" y="2083"/>
                    <a:pt x="2855" y="1800"/>
                  </a:cubicBezTo>
                  <a:lnTo>
                    <a:pt x="18745" y="1800"/>
                  </a:lnTo>
                  <a:cubicBezTo>
                    <a:pt x="18690" y="2083"/>
                    <a:pt x="18655" y="2382"/>
                    <a:pt x="18655" y="2700"/>
                  </a:cubicBezTo>
                  <a:cubicBezTo>
                    <a:pt x="18655" y="4191"/>
                    <a:pt x="19314" y="5400"/>
                    <a:pt x="20127" y="5400"/>
                  </a:cubicBezTo>
                  <a:cubicBezTo>
                    <a:pt x="20300" y="5400"/>
                    <a:pt x="20464" y="5335"/>
                    <a:pt x="20618" y="5234"/>
                  </a:cubicBezTo>
                  <a:cubicBezTo>
                    <a:pt x="20618" y="5234"/>
                    <a:pt x="20618" y="16365"/>
                    <a:pt x="20618" y="16365"/>
                  </a:cubicBezTo>
                  <a:close/>
                  <a:moveTo>
                    <a:pt x="20127" y="19800"/>
                  </a:moveTo>
                  <a:cubicBezTo>
                    <a:pt x="19856" y="19800"/>
                    <a:pt x="19636" y="19397"/>
                    <a:pt x="19636" y="18900"/>
                  </a:cubicBezTo>
                  <a:cubicBezTo>
                    <a:pt x="19636" y="18403"/>
                    <a:pt x="19856" y="18000"/>
                    <a:pt x="20127" y="18000"/>
                  </a:cubicBezTo>
                  <a:cubicBezTo>
                    <a:pt x="20399" y="18000"/>
                    <a:pt x="20618" y="18403"/>
                    <a:pt x="20618" y="18900"/>
                  </a:cubicBezTo>
                  <a:cubicBezTo>
                    <a:pt x="20618" y="19397"/>
                    <a:pt x="20399" y="19800"/>
                    <a:pt x="20127" y="19800"/>
                  </a:cubicBezTo>
                  <a:moveTo>
                    <a:pt x="1473" y="19800"/>
                  </a:moveTo>
                  <a:cubicBezTo>
                    <a:pt x="1201" y="19800"/>
                    <a:pt x="982" y="19397"/>
                    <a:pt x="982" y="18900"/>
                  </a:cubicBezTo>
                  <a:cubicBezTo>
                    <a:pt x="982" y="18403"/>
                    <a:pt x="1201" y="18000"/>
                    <a:pt x="1473" y="18000"/>
                  </a:cubicBezTo>
                  <a:cubicBezTo>
                    <a:pt x="1744" y="18000"/>
                    <a:pt x="1964" y="18403"/>
                    <a:pt x="1964" y="18900"/>
                  </a:cubicBezTo>
                  <a:cubicBezTo>
                    <a:pt x="1964" y="19397"/>
                    <a:pt x="1744" y="19800"/>
                    <a:pt x="1473" y="19800"/>
                  </a:cubicBezTo>
                  <a:moveTo>
                    <a:pt x="1473" y="1800"/>
                  </a:moveTo>
                  <a:cubicBezTo>
                    <a:pt x="1744" y="1800"/>
                    <a:pt x="1964" y="2203"/>
                    <a:pt x="1964" y="2700"/>
                  </a:cubicBezTo>
                  <a:cubicBezTo>
                    <a:pt x="1964" y="3197"/>
                    <a:pt x="1744" y="3600"/>
                    <a:pt x="1473" y="3600"/>
                  </a:cubicBezTo>
                  <a:cubicBezTo>
                    <a:pt x="1201" y="3600"/>
                    <a:pt x="982" y="3197"/>
                    <a:pt x="982" y="2700"/>
                  </a:cubicBezTo>
                  <a:cubicBezTo>
                    <a:pt x="982" y="2203"/>
                    <a:pt x="1201" y="1800"/>
                    <a:pt x="1473" y="1800"/>
                  </a:cubicBezTo>
                  <a:moveTo>
                    <a:pt x="20618" y="0"/>
                  </a:moveTo>
                  <a:lnTo>
                    <a:pt x="982" y="0"/>
                  </a:lnTo>
                  <a:cubicBezTo>
                    <a:pt x="440" y="0"/>
                    <a:pt x="0" y="806"/>
                    <a:pt x="0" y="1800"/>
                  </a:cubicBezTo>
                  <a:lnTo>
                    <a:pt x="0" y="19800"/>
                  </a:lnTo>
                  <a:cubicBezTo>
                    <a:pt x="0" y="20794"/>
                    <a:pt x="440" y="21600"/>
                    <a:pt x="982" y="21600"/>
                  </a:cubicBezTo>
                  <a:lnTo>
                    <a:pt x="20618" y="21600"/>
                  </a:lnTo>
                  <a:cubicBezTo>
                    <a:pt x="21160" y="21600"/>
                    <a:pt x="21600" y="20794"/>
                    <a:pt x="21600" y="19800"/>
                  </a:cubicBezTo>
                  <a:lnTo>
                    <a:pt x="21600" y="1800"/>
                  </a:lnTo>
                  <a:cubicBezTo>
                    <a:pt x="21600" y="806"/>
                    <a:pt x="21160" y="0"/>
                    <a:pt x="20618" y="0"/>
                  </a:cubicBezTo>
                  <a:moveTo>
                    <a:pt x="12385" y="13801"/>
                  </a:moveTo>
                  <a:cubicBezTo>
                    <a:pt x="12304" y="14141"/>
                    <a:pt x="12193" y="14422"/>
                    <a:pt x="12052" y="14646"/>
                  </a:cubicBezTo>
                  <a:cubicBezTo>
                    <a:pt x="11912" y="14871"/>
                    <a:pt x="11747" y="15042"/>
                    <a:pt x="11558" y="15160"/>
                  </a:cubicBezTo>
                  <a:cubicBezTo>
                    <a:pt x="11369" y="15278"/>
                    <a:pt x="11221" y="15345"/>
                    <a:pt x="11001" y="15362"/>
                  </a:cubicBezTo>
                  <a:lnTo>
                    <a:pt x="11001" y="16198"/>
                  </a:lnTo>
                  <a:lnTo>
                    <a:pt x="10605" y="16198"/>
                  </a:lnTo>
                  <a:lnTo>
                    <a:pt x="10605" y="15362"/>
                  </a:lnTo>
                  <a:cubicBezTo>
                    <a:pt x="10368" y="15353"/>
                    <a:pt x="10206" y="15284"/>
                    <a:pt x="10009" y="15154"/>
                  </a:cubicBezTo>
                  <a:cubicBezTo>
                    <a:pt x="9811" y="15023"/>
                    <a:pt x="9642" y="14837"/>
                    <a:pt x="9501" y="14596"/>
                  </a:cubicBezTo>
                  <a:cubicBezTo>
                    <a:pt x="9361" y="14356"/>
                    <a:pt x="9252" y="14061"/>
                    <a:pt x="9175" y="13710"/>
                  </a:cubicBezTo>
                  <a:cubicBezTo>
                    <a:pt x="9098" y="13359"/>
                    <a:pt x="9062" y="12956"/>
                    <a:pt x="9066" y="12498"/>
                  </a:cubicBezTo>
                  <a:lnTo>
                    <a:pt x="9818" y="12498"/>
                  </a:lnTo>
                  <a:cubicBezTo>
                    <a:pt x="9813" y="13036"/>
                    <a:pt x="9877" y="13461"/>
                    <a:pt x="10009" y="13770"/>
                  </a:cubicBezTo>
                  <a:cubicBezTo>
                    <a:pt x="10140" y="14081"/>
                    <a:pt x="10302" y="14244"/>
                    <a:pt x="10605" y="14261"/>
                  </a:cubicBezTo>
                  <a:lnTo>
                    <a:pt x="10605" y="11299"/>
                  </a:lnTo>
                  <a:cubicBezTo>
                    <a:pt x="10425" y="11209"/>
                    <a:pt x="10302" y="11101"/>
                    <a:pt x="10124" y="10974"/>
                  </a:cubicBezTo>
                  <a:cubicBezTo>
                    <a:pt x="9946" y="10849"/>
                    <a:pt x="9786" y="10686"/>
                    <a:pt x="9643" y="10485"/>
                  </a:cubicBezTo>
                  <a:cubicBezTo>
                    <a:pt x="9500" y="10285"/>
                    <a:pt x="9385" y="10035"/>
                    <a:pt x="9297" y="9733"/>
                  </a:cubicBezTo>
                  <a:cubicBezTo>
                    <a:pt x="9209" y="9431"/>
                    <a:pt x="9165" y="9056"/>
                    <a:pt x="9165" y="8607"/>
                  </a:cubicBezTo>
                  <a:cubicBezTo>
                    <a:pt x="9165" y="8216"/>
                    <a:pt x="9206" y="7871"/>
                    <a:pt x="9287" y="7574"/>
                  </a:cubicBezTo>
                  <a:cubicBezTo>
                    <a:pt x="9369" y="7276"/>
                    <a:pt x="9478" y="7026"/>
                    <a:pt x="9617" y="6827"/>
                  </a:cubicBezTo>
                  <a:cubicBezTo>
                    <a:pt x="9755" y="6627"/>
                    <a:pt x="9914" y="6474"/>
                    <a:pt x="10094" y="6368"/>
                  </a:cubicBezTo>
                  <a:cubicBezTo>
                    <a:pt x="10275" y="6262"/>
                    <a:pt x="10408" y="6209"/>
                    <a:pt x="10605" y="6209"/>
                  </a:cubicBezTo>
                  <a:lnTo>
                    <a:pt x="10605" y="5406"/>
                  </a:lnTo>
                  <a:lnTo>
                    <a:pt x="11001" y="5406"/>
                  </a:lnTo>
                  <a:lnTo>
                    <a:pt x="11001" y="6209"/>
                  </a:lnTo>
                  <a:cubicBezTo>
                    <a:pt x="11199" y="6209"/>
                    <a:pt x="11329" y="6257"/>
                    <a:pt x="11505" y="6356"/>
                  </a:cubicBezTo>
                  <a:cubicBezTo>
                    <a:pt x="11681" y="6454"/>
                    <a:pt x="11834" y="6601"/>
                    <a:pt x="11963" y="6796"/>
                  </a:cubicBezTo>
                  <a:cubicBezTo>
                    <a:pt x="12093" y="6992"/>
                    <a:pt x="12196" y="7241"/>
                    <a:pt x="12273" y="7543"/>
                  </a:cubicBezTo>
                  <a:cubicBezTo>
                    <a:pt x="12350" y="7845"/>
                    <a:pt x="12389" y="8195"/>
                    <a:pt x="12389" y="8594"/>
                  </a:cubicBezTo>
                  <a:lnTo>
                    <a:pt x="11637" y="8594"/>
                  </a:lnTo>
                  <a:cubicBezTo>
                    <a:pt x="11628" y="8179"/>
                    <a:pt x="11570" y="7860"/>
                    <a:pt x="11463" y="7641"/>
                  </a:cubicBezTo>
                  <a:cubicBezTo>
                    <a:pt x="11355" y="7420"/>
                    <a:pt x="11238" y="7311"/>
                    <a:pt x="11001" y="7311"/>
                  </a:cubicBezTo>
                  <a:lnTo>
                    <a:pt x="11001" y="9892"/>
                  </a:lnTo>
                  <a:cubicBezTo>
                    <a:pt x="11199" y="9990"/>
                    <a:pt x="11336" y="10104"/>
                    <a:pt x="11525" y="10235"/>
                  </a:cubicBezTo>
                  <a:cubicBezTo>
                    <a:pt x="11714" y="10365"/>
                    <a:pt x="11881" y="10532"/>
                    <a:pt x="12026" y="10736"/>
                  </a:cubicBezTo>
                  <a:cubicBezTo>
                    <a:pt x="12171" y="10940"/>
                    <a:pt x="12287" y="11193"/>
                    <a:pt x="12375" y="11495"/>
                  </a:cubicBezTo>
                  <a:cubicBezTo>
                    <a:pt x="12463" y="11797"/>
                    <a:pt x="12507" y="12168"/>
                    <a:pt x="12507" y="12608"/>
                  </a:cubicBezTo>
                  <a:cubicBezTo>
                    <a:pt x="12507" y="13065"/>
                    <a:pt x="12466" y="13463"/>
                    <a:pt x="12385" y="13801"/>
                  </a:cubicBezTo>
                  <a:moveTo>
                    <a:pt x="10800" y="3600"/>
                  </a:moveTo>
                  <a:cubicBezTo>
                    <a:pt x="8631" y="3600"/>
                    <a:pt x="6873" y="6824"/>
                    <a:pt x="6873" y="10800"/>
                  </a:cubicBezTo>
                  <a:cubicBezTo>
                    <a:pt x="6873" y="14776"/>
                    <a:pt x="8631" y="18000"/>
                    <a:pt x="10800" y="18000"/>
                  </a:cubicBezTo>
                  <a:cubicBezTo>
                    <a:pt x="12969" y="18000"/>
                    <a:pt x="14727" y="14776"/>
                    <a:pt x="14727" y="10800"/>
                  </a:cubicBezTo>
                  <a:cubicBezTo>
                    <a:pt x="14727" y="6824"/>
                    <a:pt x="12969" y="3600"/>
                    <a:pt x="10800" y="3600"/>
                  </a:cubicBezTo>
                  <a:moveTo>
                    <a:pt x="5400" y="3600"/>
                  </a:moveTo>
                  <a:lnTo>
                    <a:pt x="4418" y="3600"/>
                  </a:lnTo>
                  <a:cubicBezTo>
                    <a:pt x="4147" y="3600"/>
                    <a:pt x="3927" y="4002"/>
                    <a:pt x="3927" y="4500"/>
                  </a:cubicBezTo>
                  <a:cubicBezTo>
                    <a:pt x="3927" y="4997"/>
                    <a:pt x="4147" y="5400"/>
                    <a:pt x="4418" y="5400"/>
                  </a:cubicBezTo>
                  <a:lnTo>
                    <a:pt x="5400" y="5400"/>
                  </a:lnTo>
                  <a:cubicBezTo>
                    <a:pt x="5671" y="5400"/>
                    <a:pt x="5891" y="4997"/>
                    <a:pt x="5891" y="4500"/>
                  </a:cubicBezTo>
                  <a:cubicBezTo>
                    <a:pt x="5891" y="4002"/>
                    <a:pt x="5671" y="3600"/>
                    <a:pt x="5400" y="3600"/>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latin typeface="Aptos" panose="020B0004020202020204" pitchFamily="34" charset="0"/>
                <a:ea typeface="Open Sans Semibold" charset="0"/>
                <a:cs typeface="Open Sans Semibold" charset="0"/>
              </a:endParaRPr>
            </a:p>
          </p:txBody>
        </p:sp>
        <p:sp>
          <p:nvSpPr>
            <p:cNvPr id="18" name="Shape 2849">
              <a:extLst>
                <a:ext uri="{FF2B5EF4-FFF2-40B4-BE49-F238E27FC236}">
                  <a16:creationId xmlns:a16="http://schemas.microsoft.com/office/drawing/2014/main" id="{0F4FB1DE-AEA9-02A4-AD29-DE4AE8C843F1}"/>
                </a:ext>
              </a:extLst>
            </p:cNvPr>
            <p:cNvSpPr>
              <a:spLocks noChangeAspect="1"/>
            </p:cNvSpPr>
            <p:nvPr/>
          </p:nvSpPr>
          <p:spPr>
            <a:xfrm>
              <a:off x="860835" y="5836373"/>
              <a:ext cx="391633" cy="338550"/>
            </a:xfrm>
            <a:custGeom>
              <a:avLst/>
              <a:gdLst/>
              <a:ahLst/>
              <a:cxnLst>
                <a:cxn ang="0">
                  <a:pos x="wd2" y="hd2"/>
                </a:cxn>
                <a:cxn ang="5400000">
                  <a:pos x="wd2" y="hd2"/>
                </a:cxn>
                <a:cxn ang="10800000">
                  <a:pos x="wd2" y="hd2"/>
                </a:cxn>
                <a:cxn ang="16200000">
                  <a:pos x="wd2" y="hd2"/>
                </a:cxn>
              </a:cxnLst>
              <a:rect l="0" t="0" r="r" b="b"/>
              <a:pathLst>
                <a:path w="21600" h="21582" extrusionOk="0">
                  <a:moveTo>
                    <a:pt x="13421" y="20466"/>
                  </a:moveTo>
                  <a:lnTo>
                    <a:pt x="12630" y="20221"/>
                  </a:lnTo>
                  <a:cubicBezTo>
                    <a:pt x="13305" y="19604"/>
                    <a:pt x="13745" y="18664"/>
                    <a:pt x="13745" y="17589"/>
                  </a:cubicBezTo>
                  <a:cubicBezTo>
                    <a:pt x="13745" y="16189"/>
                    <a:pt x="13013" y="14988"/>
                    <a:pt x="11967" y="14465"/>
                  </a:cubicBezTo>
                  <a:lnTo>
                    <a:pt x="11702" y="15585"/>
                  </a:lnTo>
                  <a:cubicBezTo>
                    <a:pt x="12330" y="15964"/>
                    <a:pt x="12764" y="16715"/>
                    <a:pt x="12764" y="17589"/>
                  </a:cubicBezTo>
                  <a:cubicBezTo>
                    <a:pt x="12764" y="18299"/>
                    <a:pt x="12477" y="18923"/>
                    <a:pt x="12035" y="19336"/>
                  </a:cubicBezTo>
                  <a:lnTo>
                    <a:pt x="12296" y="18213"/>
                  </a:lnTo>
                  <a:cubicBezTo>
                    <a:pt x="12327" y="18073"/>
                    <a:pt x="12314" y="17918"/>
                    <a:pt x="12246" y="17782"/>
                  </a:cubicBezTo>
                  <a:cubicBezTo>
                    <a:pt x="12111" y="17511"/>
                    <a:pt x="11811" y="17418"/>
                    <a:pt x="11576" y="17574"/>
                  </a:cubicBezTo>
                  <a:cubicBezTo>
                    <a:pt x="11459" y="17653"/>
                    <a:pt x="11380" y="17779"/>
                    <a:pt x="11347" y="17920"/>
                  </a:cubicBezTo>
                  <a:lnTo>
                    <a:pt x="10808" y="20244"/>
                  </a:lnTo>
                  <a:cubicBezTo>
                    <a:pt x="10776" y="20384"/>
                    <a:pt x="10789" y="20539"/>
                    <a:pt x="10857" y="20675"/>
                  </a:cubicBezTo>
                  <a:cubicBezTo>
                    <a:pt x="10920" y="20802"/>
                    <a:pt x="11021" y="20885"/>
                    <a:pt x="11133" y="20927"/>
                  </a:cubicBezTo>
                  <a:lnTo>
                    <a:pt x="11126" y="20956"/>
                  </a:lnTo>
                  <a:cubicBezTo>
                    <a:pt x="11142" y="20954"/>
                    <a:pt x="11158" y="20948"/>
                    <a:pt x="11173" y="20945"/>
                  </a:cubicBezTo>
                  <a:lnTo>
                    <a:pt x="13166" y="21562"/>
                  </a:lnTo>
                  <a:cubicBezTo>
                    <a:pt x="13288" y="21600"/>
                    <a:pt x="13422" y="21584"/>
                    <a:pt x="13539" y="21506"/>
                  </a:cubicBezTo>
                  <a:cubicBezTo>
                    <a:pt x="13774" y="21350"/>
                    <a:pt x="13855" y="21002"/>
                    <a:pt x="13719" y="20730"/>
                  </a:cubicBezTo>
                  <a:cubicBezTo>
                    <a:pt x="13651" y="20595"/>
                    <a:pt x="13542" y="20503"/>
                    <a:pt x="13421" y="20466"/>
                  </a:cubicBezTo>
                  <a:moveTo>
                    <a:pt x="18634" y="7273"/>
                  </a:moveTo>
                  <a:cubicBezTo>
                    <a:pt x="18643" y="7119"/>
                    <a:pt x="18655" y="6966"/>
                    <a:pt x="18655" y="6809"/>
                  </a:cubicBezTo>
                  <a:cubicBezTo>
                    <a:pt x="18655" y="3049"/>
                    <a:pt x="16017" y="0"/>
                    <a:pt x="12764" y="0"/>
                  </a:cubicBezTo>
                  <a:cubicBezTo>
                    <a:pt x="10499" y="0"/>
                    <a:pt x="8536" y="1479"/>
                    <a:pt x="7550" y="3645"/>
                  </a:cubicBezTo>
                  <a:cubicBezTo>
                    <a:pt x="7185" y="3492"/>
                    <a:pt x="6793" y="3404"/>
                    <a:pt x="6382" y="3404"/>
                  </a:cubicBezTo>
                  <a:cubicBezTo>
                    <a:pt x="4484" y="3404"/>
                    <a:pt x="2945" y="5183"/>
                    <a:pt x="2945" y="7376"/>
                  </a:cubicBezTo>
                  <a:cubicBezTo>
                    <a:pt x="2945" y="7662"/>
                    <a:pt x="2973" y="7940"/>
                    <a:pt x="3022" y="8208"/>
                  </a:cubicBezTo>
                  <a:cubicBezTo>
                    <a:pt x="1267" y="8884"/>
                    <a:pt x="0" y="10794"/>
                    <a:pt x="0" y="13050"/>
                  </a:cubicBezTo>
                  <a:cubicBezTo>
                    <a:pt x="0" y="15871"/>
                    <a:pt x="1978" y="18157"/>
                    <a:pt x="4418" y="18157"/>
                  </a:cubicBezTo>
                  <a:lnTo>
                    <a:pt x="6382" y="18157"/>
                  </a:lnTo>
                  <a:cubicBezTo>
                    <a:pt x="6653" y="18157"/>
                    <a:pt x="6873" y="17903"/>
                    <a:pt x="6873" y="17589"/>
                  </a:cubicBezTo>
                  <a:cubicBezTo>
                    <a:pt x="6873" y="17276"/>
                    <a:pt x="6653" y="17022"/>
                    <a:pt x="6382" y="17022"/>
                  </a:cubicBezTo>
                  <a:lnTo>
                    <a:pt x="4418" y="17022"/>
                  </a:lnTo>
                  <a:cubicBezTo>
                    <a:pt x="2524" y="17022"/>
                    <a:pt x="982" y="15240"/>
                    <a:pt x="982" y="13050"/>
                  </a:cubicBezTo>
                  <a:cubicBezTo>
                    <a:pt x="982" y="11339"/>
                    <a:pt x="1926" y="9826"/>
                    <a:pt x="3333" y="9284"/>
                  </a:cubicBezTo>
                  <a:lnTo>
                    <a:pt x="4165" y="8964"/>
                  </a:lnTo>
                  <a:lnTo>
                    <a:pt x="3982" y="7971"/>
                  </a:lnTo>
                  <a:cubicBezTo>
                    <a:pt x="3946" y="7773"/>
                    <a:pt x="3927" y="7572"/>
                    <a:pt x="3927" y="7376"/>
                  </a:cubicBezTo>
                  <a:cubicBezTo>
                    <a:pt x="3927" y="5812"/>
                    <a:pt x="5028" y="4539"/>
                    <a:pt x="6382" y="4539"/>
                  </a:cubicBezTo>
                  <a:cubicBezTo>
                    <a:pt x="6661" y="4539"/>
                    <a:pt x="6942" y="4597"/>
                    <a:pt x="7215" y="4712"/>
                  </a:cubicBezTo>
                  <a:lnTo>
                    <a:pt x="8019" y="5049"/>
                  </a:lnTo>
                  <a:lnTo>
                    <a:pt x="8418" y="4173"/>
                  </a:lnTo>
                  <a:cubicBezTo>
                    <a:pt x="9272" y="2299"/>
                    <a:pt x="10937" y="1135"/>
                    <a:pt x="12764" y="1135"/>
                  </a:cubicBezTo>
                  <a:cubicBezTo>
                    <a:pt x="15470" y="1135"/>
                    <a:pt x="17673" y="3680"/>
                    <a:pt x="17673" y="6809"/>
                  </a:cubicBezTo>
                  <a:cubicBezTo>
                    <a:pt x="17673" y="6908"/>
                    <a:pt x="17666" y="7005"/>
                    <a:pt x="17660" y="7102"/>
                  </a:cubicBezTo>
                  <a:lnTo>
                    <a:pt x="17655" y="7199"/>
                  </a:lnTo>
                  <a:lnTo>
                    <a:pt x="17610" y="7998"/>
                  </a:lnTo>
                  <a:lnTo>
                    <a:pt x="18245" y="8315"/>
                  </a:lnTo>
                  <a:cubicBezTo>
                    <a:pt x="19687" y="9034"/>
                    <a:pt x="20618" y="10670"/>
                    <a:pt x="20618" y="12483"/>
                  </a:cubicBezTo>
                  <a:cubicBezTo>
                    <a:pt x="20618" y="14986"/>
                    <a:pt x="18856" y="17022"/>
                    <a:pt x="16691" y="17022"/>
                  </a:cubicBezTo>
                  <a:lnTo>
                    <a:pt x="15218" y="17022"/>
                  </a:lnTo>
                  <a:cubicBezTo>
                    <a:pt x="14947" y="17022"/>
                    <a:pt x="14727" y="17276"/>
                    <a:pt x="14727" y="17589"/>
                  </a:cubicBezTo>
                  <a:cubicBezTo>
                    <a:pt x="14727" y="17903"/>
                    <a:pt x="14947" y="18157"/>
                    <a:pt x="15218" y="18157"/>
                  </a:cubicBezTo>
                  <a:lnTo>
                    <a:pt x="16691" y="18157"/>
                  </a:lnTo>
                  <a:cubicBezTo>
                    <a:pt x="19402" y="18157"/>
                    <a:pt x="21600" y="15617"/>
                    <a:pt x="21600" y="12483"/>
                  </a:cubicBezTo>
                  <a:cubicBezTo>
                    <a:pt x="21600" y="10147"/>
                    <a:pt x="20378" y="8143"/>
                    <a:pt x="18634" y="7273"/>
                  </a:cubicBezTo>
                  <a:moveTo>
                    <a:pt x="10773" y="14522"/>
                  </a:moveTo>
                  <a:cubicBezTo>
                    <a:pt x="10711" y="14398"/>
                    <a:pt x="10613" y="14316"/>
                    <a:pt x="10504" y="14274"/>
                  </a:cubicBezTo>
                  <a:lnTo>
                    <a:pt x="10517" y="14218"/>
                  </a:lnTo>
                  <a:cubicBezTo>
                    <a:pt x="10484" y="14221"/>
                    <a:pt x="10451" y="14231"/>
                    <a:pt x="10418" y="14240"/>
                  </a:cubicBezTo>
                  <a:lnTo>
                    <a:pt x="8463" y="13634"/>
                  </a:lnTo>
                  <a:lnTo>
                    <a:pt x="8463" y="13635"/>
                  </a:lnTo>
                  <a:cubicBezTo>
                    <a:pt x="8343" y="13598"/>
                    <a:pt x="8209" y="13613"/>
                    <a:pt x="8091" y="13692"/>
                  </a:cubicBezTo>
                  <a:cubicBezTo>
                    <a:pt x="7856" y="13848"/>
                    <a:pt x="7776" y="14195"/>
                    <a:pt x="7911" y="14466"/>
                  </a:cubicBezTo>
                  <a:cubicBezTo>
                    <a:pt x="7979" y="14602"/>
                    <a:pt x="8088" y="14693"/>
                    <a:pt x="8210" y="14731"/>
                  </a:cubicBezTo>
                  <a:lnTo>
                    <a:pt x="8965" y="14964"/>
                  </a:lnTo>
                  <a:cubicBezTo>
                    <a:pt x="8292" y="15580"/>
                    <a:pt x="7855" y="16518"/>
                    <a:pt x="7855" y="17589"/>
                  </a:cubicBezTo>
                  <a:cubicBezTo>
                    <a:pt x="7855" y="19007"/>
                    <a:pt x="8604" y="20220"/>
                    <a:pt x="9671" y="20732"/>
                  </a:cubicBezTo>
                  <a:lnTo>
                    <a:pt x="9934" y="19617"/>
                  </a:lnTo>
                  <a:cubicBezTo>
                    <a:pt x="9286" y="19246"/>
                    <a:pt x="8836" y="18482"/>
                    <a:pt x="8836" y="17589"/>
                  </a:cubicBezTo>
                  <a:cubicBezTo>
                    <a:pt x="8836" y="16857"/>
                    <a:pt x="9142" y="16215"/>
                    <a:pt x="9609" y="15802"/>
                  </a:cubicBezTo>
                  <a:lnTo>
                    <a:pt x="9335" y="16984"/>
                  </a:lnTo>
                  <a:cubicBezTo>
                    <a:pt x="9303" y="17124"/>
                    <a:pt x="9317" y="17279"/>
                    <a:pt x="9384" y="17415"/>
                  </a:cubicBezTo>
                  <a:cubicBezTo>
                    <a:pt x="9520" y="17686"/>
                    <a:pt x="9820" y="17779"/>
                    <a:pt x="10055" y="17623"/>
                  </a:cubicBezTo>
                  <a:cubicBezTo>
                    <a:pt x="10172" y="17544"/>
                    <a:pt x="10251" y="17418"/>
                    <a:pt x="10283" y="17278"/>
                  </a:cubicBezTo>
                  <a:lnTo>
                    <a:pt x="10823" y="14952"/>
                  </a:lnTo>
                  <a:cubicBezTo>
                    <a:pt x="10855" y="14812"/>
                    <a:pt x="10841" y="14658"/>
                    <a:pt x="10773" y="14522"/>
                  </a:cubicBezTo>
                </a:path>
              </a:pathLst>
            </a:custGeom>
            <a:solidFill>
              <a:schemeClr val="bg1"/>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800" dirty="0">
                <a:latin typeface="Aptos" panose="020B0004020202020204" pitchFamily="34" charset="0"/>
                <a:ea typeface="Open Sans Semibold" charset="0"/>
                <a:cs typeface="Open Sans Semibold" charset="0"/>
              </a:endParaRPr>
            </a:p>
          </p:txBody>
        </p:sp>
      </p:grpSp>
    </p:spTree>
    <p:extLst>
      <p:ext uri="{BB962C8B-B14F-4D97-AF65-F5344CB8AC3E}">
        <p14:creationId xmlns:p14="http://schemas.microsoft.com/office/powerpoint/2010/main" val="223305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D002A-6709-98CC-3B34-32D5A41182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943EB1-F730-3E38-2DBB-DA306FE6AD3C}"/>
              </a:ext>
            </a:extLst>
          </p:cNvPr>
          <p:cNvSpPr>
            <a:spLocks noGrp="1"/>
          </p:cNvSpPr>
          <p:nvPr>
            <p:ph type="title"/>
          </p:nvPr>
        </p:nvSpPr>
        <p:spPr>
          <a:xfrm>
            <a:off x="839788" y="365126"/>
            <a:ext cx="10515600" cy="944834"/>
          </a:xfrm>
        </p:spPr>
        <p:txBody>
          <a:bodyPr/>
          <a:lstStyle/>
          <a:p>
            <a:r>
              <a:rPr lang="en-US" dirty="0"/>
              <a:t>SAMPLE INFOGRAPHIC DASHBOARD</a:t>
            </a:r>
          </a:p>
        </p:txBody>
      </p:sp>
      <p:sp>
        <p:nvSpPr>
          <p:cNvPr id="3" name="Slide Number Placeholder 2">
            <a:extLst>
              <a:ext uri="{FF2B5EF4-FFF2-40B4-BE49-F238E27FC236}">
                <a16:creationId xmlns:a16="http://schemas.microsoft.com/office/drawing/2014/main" id="{F7D23E57-6425-0CBD-68FE-F0E0BEF381BE}"/>
              </a:ext>
            </a:extLst>
          </p:cNvPr>
          <p:cNvSpPr>
            <a:spLocks noGrp="1"/>
          </p:cNvSpPr>
          <p:nvPr>
            <p:ph type="sldNum" sz="quarter" idx="12"/>
          </p:nvPr>
        </p:nvSpPr>
        <p:spPr/>
        <p:txBody>
          <a:bodyPr/>
          <a:lstStyle/>
          <a:p>
            <a:fld id="{F732C732-AAC8-F547-A38C-3ADCCEC237B4}" type="slidenum">
              <a:rPr lang="en-US" smtClean="0"/>
              <a:pPr/>
              <a:t>39</a:t>
            </a:fld>
            <a:endParaRPr lang="en-US" dirty="0"/>
          </a:p>
        </p:txBody>
      </p:sp>
      <p:sp>
        <p:nvSpPr>
          <p:cNvPr id="4" name="Text Placeholder 3">
            <a:extLst>
              <a:ext uri="{FF2B5EF4-FFF2-40B4-BE49-F238E27FC236}">
                <a16:creationId xmlns:a16="http://schemas.microsoft.com/office/drawing/2014/main" id="{BDF9106E-89CC-D537-7E84-6D8F96BCFFD8}"/>
              </a:ext>
            </a:extLst>
          </p:cNvPr>
          <p:cNvSpPr>
            <a:spLocks noGrp="1"/>
          </p:cNvSpPr>
          <p:nvPr>
            <p:ph type="body" sz="quarter" idx="13"/>
          </p:nvPr>
        </p:nvSpPr>
        <p:spPr/>
        <p:txBody>
          <a:bodyPr/>
          <a:lstStyle/>
          <a:p>
            <a:r>
              <a:rPr lang="en-US" dirty="0"/>
              <a:t>EDIT THE CHART IN EXCEL, REPLACE THE TEXT WITH YOUR OWN DATA</a:t>
            </a:r>
          </a:p>
        </p:txBody>
      </p:sp>
      <p:graphicFrame>
        <p:nvGraphicFramePr>
          <p:cNvPr id="6" name="Chart 5">
            <a:extLst>
              <a:ext uri="{FF2B5EF4-FFF2-40B4-BE49-F238E27FC236}">
                <a16:creationId xmlns:a16="http://schemas.microsoft.com/office/drawing/2014/main" id="{FA7C0D45-A2F4-2368-95CC-8D322EA4D80D}"/>
              </a:ext>
            </a:extLst>
          </p:cNvPr>
          <p:cNvGraphicFramePr/>
          <p:nvPr>
            <p:extLst>
              <p:ext uri="{D42A27DB-BD31-4B8C-83A1-F6EECF244321}">
                <p14:modId xmlns:p14="http://schemas.microsoft.com/office/powerpoint/2010/main" val="2776979321"/>
              </p:ext>
            </p:extLst>
          </p:nvPr>
        </p:nvGraphicFramePr>
        <p:xfrm>
          <a:off x="6635662" y="1799032"/>
          <a:ext cx="4835901" cy="239342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1291E7-CBDB-CA3F-9AF0-71A66D92B0BA}"/>
              </a:ext>
            </a:extLst>
          </p:cNvPr>
          <p:cNvSpPr txBox="1"/>
          <p:nvPr/>
        </p:nvSpPr>
        <p:spPr>
          <a:xfrm>
            <a:off x="838200" y="1659199"/>
            <a:ext cx="3277590" cy="184666"/>
          </a:xfrm>
          <a:prstGeom prst="rect">
            <a:avLst/>
          </a:prstGeom>
          <a:noFill/>
        </p:spPr>
        <p:txBody>
          <a:bodyPr wrap="square" lIns="0" tIns="0" rIns="0" bIns="0" rtlCol="0">
            <a:spAutoFit/>
          </a:bodyPr>
          <a:lstStyle/>
          <a:p>
            <a:r>
              <a:rPr lang="en-US" sz="1200" b="1" dirty="0"/>
              <a:t>EXPENSE MANAGEMENT </a:t>
            </a:r>
            <a:r>
              <a:rPr lang="en-US" sz="1200" b="1" dirty="0" err="1"/>
              <a:t>KPI’S</a:t>
            </a:r>
            <a:endParaRPr lang="en-US" sz="1200" b="1" dirty="0"/>
          </a:p>
        </p:txBody>
      </p:sp>
      <p:sp>
        <p:nvSpPr>
          <p:cNvPr id="8" name="TextBox 7">
            <a:extLst>
              <a:ext uri="{FF2B5EF4-FFF2-40B4-BE49-F238E27FC236}">
                <a16:creationId xmlns:a16="http://schemas.microsoft.com/office/drawing/2014/main" id="{0909B4B9-4832-3642-CFE9-E90AB1D4359B}"/>
              </a:ext>
            </a:extLst>
          </p:cNvPr>
          <p:cNvSpPr txBox="1"/>
          <p:nvPr/>
        </p:nvSpPr>
        <p:spPr>
          <a:xfrm>
            <a:off x="838200" y="4542922"/>
            <a:ext cx="3277590" cy="184666"/>
          </a:xfrm>
          <a:prstGeom prst="rect">
            <a:avLst/>
          </a:prstGeom>
          <a:noFill/>
        </p:spPr>
        <p:txBody>
          <a:bodyPr wrap="square" lIns="0" tIns="0" rIns="0" bIns="0" rtlCol="0">
            <a:spAutoFit/>
          </a:bodyPr>
          <a:lstStyle/>
          <a:p>
            <a:r>
              <a:rPr lang="en-US" sz="1200" b="1" dirty="0"/>
              <a:t>EXPENSE MANAGEMENT </a:t>
            </a:r>
            <a:r>
              <a:rPr lang="en-US" sz="1200" b="1" dirty="0" err="1"/>
              <a:t>KPI’S</a:t>
            </a:r>
            <a:endParaRPr lang="en-US" sz="1200" b="1" dirty="0"/>
          </a:p>
        </p:txBody>
      </p:sp>
      <p:sp>
        <p:nvSpPr>
          <p:cNvPr id="19" name="TextBox 18">
            <a:extLst>
              <a:ext uri="{FF2B5EF4-FFF2-40B4-BE49-F238E27FC236}">
                <a16:creationId xmlns:a16="http://schemas.microsoft.com/office/drawing/2014/main" id="{67E6CE51-919B-D662-1F37-2852E7B66013}"/>
              </a:ext>
            </a:extLst>
          </p:cNvPr>
          <p:cNvSpPr txBox="1"/>
          <p:nvPr/>
        </p:nvSpPr>
        <p:spPr>
          <a:xfrm>
            <a:off x="6892636" y="1659199"/>
            <a:ext cx="3277590" cy="184666"/>
          </a:xfrm>
          <a:prstGeom prst="rect">
            <a:avLst/>
          </a:prstGeom>
          <a:noFill/>
        </p:spPr>
        <p:txBody>
          <a:bodyPr wrap="square" lIns="0" tIns="0" rIns="0" bIns="0" rtlCol="0">
            <a:spAutoFit/>
          </a:bodyPr>
          <a:lstStyle/>
          <a:p>
            <a:r>
              <a:rPr lang="en-US" sz="1200" b="1" dirty="0"/>
              <a:t>EXPENSE MANAGEMENT </a:t>
            </a:r>
            <a:r>
              <a:rPr lang="en-US" sz="1200" b="1" dirty="0" err="1"/>
              <a:t>KPI’S</a:t>
            </a:r>
            <a:endParaRPr lang="en-US" sz="1200" b="1" dirty="0"/>
          </a:p>
        </p:txBody>
      </p:sp>
      <p:graphicFrame>
        <p:nvGraphicFramePr>
          <p:cNvPr id="21" name="Table 20">
            <a:extLst>
              <a:ext uri="{FF2B5EF4-FFF2-40B4-BE49-F238E27FC236}">
                <a16:creationId xmlns:a16="http://schemas.microsoft.com/office/drawing/2014/main" id="{12173699-E323-4955-84D5-5C3D11990E2A}"/>
              </a:ext>
            </a:extLst>
          </p:cNvPr>
          <p:cNvGraphicFramePr>
            <a:graphicFrameLocks noGrp="1"/>
          </p:cNvGraphicFramePr>
          <p:nvPr>
            <p:extLst>
              <p:ext uri="{D42A27DB-BD31-4B8C-83A1-F6EECF244321}">
                <p14:modId xmlns:p14="http://schemas.microsoft.com/office/powerpoint/2010/main" val="2078777647"/>
              </p:ext>
            </p:extLst>
          </p:nvPr>
        </p:nvGraphicFramePr>
        <p:xfrm>
          <a:off x="838200" y="1883194"/>
          <a:ext cx="5257800" cy="2309264"/>
        </p:xfrm>
        <a:graphic>
          <a:graphicData uri="http://schemas.openxmlformats.org/drawingml/2006/table">
            <a:tbl>
              <a:tblPr firstRow="1" bandRow="1">
                <a:tableStyleId>{073A0DAA-6AF3-43AB-8588-CEC1D06C72B9}</a:tableStyleId>
              </a:tblPr>
              <a:tblGrid>
                <a:gridCol w="1752600">
                  <a:extLst>
                    <a:ext uri="{9D8B030D-6E8A-4147-A177-3AD203B41FA5}">
                      <a16:colId xmlns:a16="http://schemas.microsoft.com/office/drawing/2014/main" val="1149594803"/>
                    </a:ext>
                  </a:extLst>
                </a:gridCol>
                <a:gridCol w="1752600">
                  <a:extLst>
                    <a:ext uri="{9D8B030D-6E8A-4147-A177-3AD203B41FA5}">
                      <a16:colId xmlns:a16="http://schemas.microsoft.com/office/drawing/2014/main" val="1710230017"/>
                    </a:ext>
                  </a:extLst>
                </a:gridCol>
                <a:gridCol w="1752600">
                  <a:extLst>
                    <a:ext uri="{9D8B030D-6E8A-4147-A177-3AD203B41FA5}">
                      <a16:colId xmlns:a16="http://schemas.microsoft.com/office/drawing/2014/main" val="533228094"/>
                    </a:ext>
                  </a:extLst>
                </a:gridCol>
              </a:tblGrid>
              <a:tr h="288658">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extLst>
                  <a:ext uri="{0D108BD9-81ED-4DB2-BD59-A6C34878D82A}">
                    <a16:rowId xmlns:a16="http://schemas.microsoft.com/office/drawing/2014/main" val="476320152"/>
                  </a:ext>
                </a:extLst>
              </a:tr>
              <a:tr h="288658">
                <a:tc>
                  <a:txBody>
                    <a:bodyPr/>
                    <a:lstStyle/>
                    <a:p>
                      <a:pPr algn="ct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4%</a:t>
                      </a:r>
                    </a:p>
                  </a:txBody>
                  <a:tcPr marL="0" marR="0" marT="0" marB="0" anchor="ctr"/>
                </a:tc>
                <a:extLst>
                  <a:ext uri="{0D108BD9-81ED-4DB2-BD59-A6C34878D82A}">
                    <a16:rowId xmlns:a16="http://schemas.microsoft.com/office/drawing/2014/main" val="499983306"/>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1628077721"/>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143849141"/>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1518208457"/>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3123890546"/>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1705571562"/>
                  </a:ext>
                </a:extLst>
              </a:tr>
              <a:tr h="2886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1,767</a:t>
                      </a:r>
                    </a:p>
                  </a:txBody>
                  <a:tcPr marL="0" marR="0" marT="0" marB="0" anchor="ctr"/>
                </a:tc>
                <a:tc>
                  <a:txBody>
                    <a:bodyPr/>
                    <a:lstStyle/>
                    <a:p>
                      <a:pPr algn="ctr"/>
                      <a:r>
                        <a:rPr lang="en-US" sz="1200" dirty="0"/>
                        <a:t>4%</a:t>
                      </a:r>
                    </a:p>
                  </a:txBody>
                  <a:tcPr marL="0" marR="0" marT="0" marB="0" anchor="ctr"/>
                </a:tc>
                <a:extLst>
                  <a:ext uri="{0D108BD9-81ED-4DB2-BD59-A6C34878D82A}">
                    <a16:rowId xmlns:a16="http://schemas.microsoft.com/office/drawing/2014/main" val="79284681"/>
                  </a:ext>
                </a:extLst>
              </a:tr>
            </a:tbl>
          </a:graphicData>
        </a:graphic>
      </p:graphicFrame>
      <p:graphicFrame>
        <p:nvGraphicFramePr>
          <p:cNvPr id="22" name="Table 21">
            <a:extLst>
              <a:ext uri="{FF2B5EF4-FFF2-40B4-BE49-F238E27FC236}">
                <a16:creationId xmlns:a16="http://schemas.microsoft.com/office/drawing/2014/main" id="{AB39344C-0377-E93D-2D92-FC5E8B370BB3}"/>
              </a:ext>
            </a:extLst>
          </p:cNvPr>
          <p:cNvGraphicFramePr>
            <a:graphicFrameLocks noGrp="1"/>
          </p:cNvGraphicFramePr>
          <p:nvPr>
            <p:extLst>
              <p:ext uri="{D42A27DB-BD31-4B8C-83A1-F6EECF244321}">
                <p14:modId xmlns:p14="http://schemas.microsoft.com/office/powerpoint/2010/main" val="4106340797"/>
              </p:ext>
            </p:extLst>
          </p:nvPr>
        </p:nvGraphicFramePr>
        <p:xfrm>
          <a:off x="838199" y="4773864"/>
          <a:ext cx="10515603" cy="1389430"/>
        </p:xfrm>
        <a:graphic>
          <a:graphicData uri="http://schemas.openxmlformats.org/drawingml/2006/table">
            <a:tbl>
              <a:tblPr firstRow="1" bandRow="1">
                <a:tableStyleId>{073A0DAA-6AF3-43AB-8588-CEC1D06C72B9}</a:tableStyleId>
              </a:tblPr>
              <a:tblGrid>
                <a:gridCol w="1502229">
                  <a:extLst>
                    <a:ext uri="{9D8B030D-6E8A-4147-A177-3AD203B41FA5}">
                      <a16:colId xmlns:a16="http://schemas.microsoft.com/office/drawing/2014/main" val="1149594803"/>
                    </a:ext>
                  </a:extLst>
                </a:gridCol>
                <a:gridCol w="1502229">
                  <a:extLst>
                    <a:ext uri="{9D8B030D-6E8A-4147-A177-3AD203B41FA5}">
                      <a16:colId xmlns:a16="http://schemas.microsoft.com/office/drawing/2014/main" val="1710230017"/>
                    </a:ext>
                  </a:extLst>
                </a:gridCol>
                <a:gridCol w="1502229">
                  <a:extLst>
                    <a:ext uri="{9D8B030D-6E8A-4147-A177-3AD203B41FA5}">
                      <a16:colId xmlns:a16="http://schemas.microsoft.com/office/drawing/2014/main" val="533228094"/>
                    </a:ext>
                  </a:extLst>
                </a:gridCol>
                <a:gridCol w="1502229">
                  <a:extLst>
                    <a:ext uri="{9D8B030D-6E8A-4147-A177-3AD203B41FA5}">
                      <a16:colId xmlns:a16="http://schemas.microsoft.com/office/drawing/2014/main" val="1841150593"/>
                    </a:ext>
                  </a:extLst>
                </a:gridCol>
                <a:gridCol w="1502229">
                  <a:extLst>
                    <a:ext uri="{9D8B030D-6E8A-4147-A177-3AD203B41FA5}">
                      <a16:colId xmlns:a16="http://schemas.microsoft.com/office/drawing/2014/main" val="865169141"/>
                    </a:ext>
                  </a:extLst>
                </a:gridCol>
                <a:gridCol w="1502229">
                  <a:extLst>
                    <a:ext uri="{9D8B030D-6E8A-4147-A177-3AD203B41FA5}">
                      <a16:colId xmlns:a16="http://schemas.microsoft.com/office/drawing/2014/main" val="2619390321"/>
                    </a:ext>
                  </a:extLst>
                </a:gridCol>
                <a:gridCol w="1502229">
                  <a:extLst>
                    <a:ext uri="{9D8B030D-6E8A-4147-A177-3AD203B41FA5}">
                      <a16:colId xmlns:a16="http://schemas.microsoft.com/office/drawing/2014/main" val="2915995459"/>
                    </a:ext>
                  </a:extLst>
                </a:gridCol>
              </a:tblGrid>
              <a:tr h="301090">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tc>
                  <a:txBody>
                    <a:bodyPr/>
                    <a:lstStyle/>
                    <a:p>
                      <a:pPr algn="ctr"/>
                      <a:r>
                        <a:rPr lang="en-US" sz="1400" dirty="0"/>
                        <a:t>NAME</a:t>
                      </a:r>
                    </a:p>
                  </a:txBody>
                  <a:tcPr marL="0" marR="0" marT="0" marB="0" anchor="ctr">
                    <a:solidFill>
                      <a:schemeClr val="accent2"/>
                    </a:solidFill>
                  </a:tcPr>
                </a:tc>
                <a:extLst>
                  <a:ext uri="{0D108BD9-81ED-4DB2-BD59-A6C34878D82A}">
                    <a16:rowId xmlns:a16="http://schemas.microsoft.com/office/drawing/2014/main" val="476320152"/>
                  </a:ext>
                </a:extLst>
              </a:tr>
              <a:tr h="362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extLst>
                  <a:ext uri="{0D108BD9-81ED-4DB2-BD59-A6C34878D82A}">
                    <a16:rowId xmlns:a16="http://schemas.microsoft.com/office/drawing/2014/main" val="3123890546"/>
                  </a:ext>
                </a:extLst>
              </a:tr>
              <a:tr h="362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Line Item</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tc>
                  <a:txBody>
                    <a:bodyPr/>
                    <a:lstStyle/>
                    <a:p>
                      <a:pPr algn="ctr"/>
                      <a:r>
                        <a:rPr lang="en-US" sz="1200" dirty="0"/>
                        <a:t>000</a:t>
                      </a:r>
                    </a:p>
                  </a:txBody>
                  <a:tcPr marL="0" marR="0" marT="0" marB="0" anchor="ctr"/>
                </a:tc>
                <a:extLst>
                  <a:ext uri="{0D108BD9-81ED-4DB2-BD59-A6C34878D82A}">
                    <a16:rowId xmlns:a16="http://schemas.microsoft.com/office/drawing/2014/main" val="1705571562"/>
                  </a:ext>
                </a:extLst>
              </a:tr>
              <a:tr h="3627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GRAND TOTAL</a:t>
                      </a:r>
                    </a:p>
                  </a:txBody>
                  <a:tcPr marL="0" marR="0" marT="0" marB="0" anchor="c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t>
                      </a:r>
                    </a:p>
                  </a:txBody>
                  <a:tcPr marL="0" marR="0" marT="0" marB="0" anchor="ctr">
                    <a:solidFill>
                      <a:schemeClr val="accent2"/>
                    </a:solidFill>
                  </a:tcPr>
                </a:tc>
                <a:tc>
                  <a:txBody>
                    <a:bodyPr/>
                    <a:lstStyle/>
                    <a:p>
                      <a:pPr algn="ctr"/>
                      <a:r>
                        <a:rPr lang="en-US" sz="1200" b="1" dirty="0">
                          <a:solidFill>
                            <a:schemeClr val="bg1"/>
                          </a:solidFill>
                        </a:rPr>
                        <a:t>-</a:t>
                      </a:r>
                    </a:p>
                  </a:txBody>
                  <a:tcPr marL="0" marR="0" marT="0" marB="0" anchor="ctr">
                    <a:solidFill>
                      <a:schemeClr val="accent2"/>
                    </a:solidFill>
                  </a:tcPr>
                </a:tc>
                <a:tc>
                  <a:txBody>
                    <a:bodyPr/>
                    <a:lstStyle/>
                    <a:p>
                      <a:pPr algn="ctr"/>
                      <a:r>
                        <a:rPr lang="en-US" sz="1200" b="1" dirty="0">
                          <a:solidFill>
                            <a:schemeClr val="bg1"/>
                          </a:solidFill>
                        </a:rPr>
                        <a:t>-</a:t>
                      </a:r>
                    </a:p>
                  </a:txBody>
                  <a:tcPr marL="0" marR="0" marT="0" marB="0" anchor="ctr">
                    <a:solidFill>
                      <a:schemeClr val="accent2"/>
                    </a:solidFill>
                  </a:tcPr>
                </a:tc>
                <a:tc>
                  <a:txBody>
                    <a:bodyPr/>
                    <a:lstStyle/>
                    <a:p>
                      <a:pPr algn="ctr"/>
                      <a:r>
                        <a:rPr lang="en-US" sz="1200" b="1" dirty="0">
                          <a:solidFill>
                            <a:schemeClr val="bg1"/>
                          </a:solidFill>
                        </a:rPr>
                        <a:t>-</a:t>
                      </a:r>
                    </a:p>
                  </a:txBody>
                  <a:tcPr marL="0" marR="0" marT="0" marB="0" anchor="ctr">
                    <a:solidFill>
                      <a:schemeClr val="accent2"/>
                    </a:solidFill>
                  </a:tcPr>
                </a:tc>
                <a:tc>
                  <a:txBody>
                    <a:bodyPr/>
                    <a:lstStyle/>
                    <a:p>
                      <a:pPr algn="ctr"/>
                      <a:r>
                        <a:rPr lang="en-US" sz="1200" b="1" dirty="0">
                          <a:solidFill>
                            <a:schemeClr val="bg1"/>
                          </a:solidFill>
                        </a:rPr>
                        <a:t>-</a:t>
                      </a:r>
                    </a:p>
                  </a:txBody>
                  <a:tcPr marL="0" marR="0" marT="0" marB="0" anchor="ctr">
                    <a:solidFill>
                      <a:schemeClr val="accent2"/>
                    </a:solidFill>
                  </a:tcPr>
                </a:tc>
                <a:tc>
                  <a:txBody>
                    <a:bodyPr/>
                    <a:lstStyle/>
                    <a:p>
                      <a:pPr algn="ctr"/>
                      <a:r>
                        <a:rPr lang="en-US" sz="1200" b="1" dirty="0">
                          <a:solidFill>
                            <a:schemeClr val="bg1"/>
                          </a:solidFill>
                        </a:rPr>
                        <a:t>-</a:t>
                      </a:r>
                    </a:p>
                  </a:txBody>
                  <a:tcPr marL="0" marR="0" marT="0" marB="0" anchor="ctr">
                    <a:solidFill>
                      <a:schemeClr val="accent2"/>
                    </a:solidFill>
                  </a:tcPr>
                </a:tc>
                <a:extLst>
                  <a:ext uri="{0D108BD9-81ED-4DB2-BD59-A6C34878D82A}">
                    <a16:rowId xmlns:a16="http://schemas.microsoft.com/office/drawing/2014/main" val="79284681"/>
                  </a:ext>
                </a:extLst>
              </a:tr>
            </a:tbl>
          </a:graphicData>
        </a:graphic>
      </p:graphicFrame>
    </p:spTree>
    <p:extLst>
      <p:ext uri="{BB962C8B-B14F-4D97-AF65-F5344CB8AC3E}">
        <p14:creationId xmlns:p14="http://schemas.microsoft.com/office/powerpoint/2010/main" val="136892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C3320-C7F6-E747-D658-1EFA4AB40A1F}"/>
            </a:ext>
          </a:extLst>
        </p:cNvPr>
        <p:cNvGrpSpPr/>
        <p:nvPr/>
      </p:nvGrpSpPr>
      <p:grpSpPr>
        <a:xfrm>
          <a:off x="0" y="0"/>
          <a:ext cx="0" cy="0"/>
          <a:chOff x="0" y="0"/>
          <a:chExt cx="0" cy="0"/>
        </a:xfrm>
      </p:grpSpPr>
      <p:pic>
        <p:nvPicPr>
          <p:cNvPr id="6" name="Picture Placeholder 13">
            <a:extLst>
              <a:ext uri="{FF2B5EF4-FFF2-40B4-BE49-F238E27FC236}">
                <a16:creationId xmlns:a16="http://schemas.microsoft.com/office/drawing/2014/main" id="{7EE620C9-AA35-8D8C-DB1A-C0C5BCE175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2924"/>
          <a:stretch/>
        </p:blipFill>
        <p:spPr>
          <a:xfrm>
            <a:off x="0" y="0"/>
            <a:ext cx="12192000" cy="4629874"/>
          </a:xfrm>
          <a:prstGeom prst="rect">
            <a:avLst/>
          </a:prstGeom>
        </p:spPr>
      </p:pic>
      <p:sp>
        <p:nvSpPr>
          <p:cNvPr id="8" name="object 4">
            <a:extLst>
              <a:ext uri="{FF2B5EF4-FFF2-40B4-BE49-F238E27FC236}">
                <a16:creationId xmlns:a16="http://schemas.microsoft.com/office/drawing/2014/main" id="{E8C5E1C8-352D-93EA-13D3-78847584D387}"/>
              </a:ext>
            </a:extLst>
          </p:cNvPr>
          <p:cNvSpPr/>
          <p:nvPr/>
        </p:nvSpPr>
        <p:spPr>
          <a:xfrm>
            <a:off x="0" y="1239992"/>
            <a:ext cx="12192000" cy="2269066"/>
          </a:xfrm>
          <a:custGeom>
            <a:avLst/>
            <a:gdLst/>
            <a:ahLst/>
            <a:cxnLst/>
            <a:rect l="l" t="t" r="r" b="b"/>
            <a:pathLst>
              <a:path w="15656560" h="3229609">
                <a:moveTo>
                  <a:pt x="15656067" y="0"/>
                </a:moveTo>
                <a:lnTo>
                  <a:pt x="0" y="0"/>
                </a:lnTo>
                <a:lnTo>
                  <a:pt x="0" y="3229221"/>
                </a:lnTo>
                <a:lnTo>
                  <a:pt x="15656067" y="3229221"/>
                </a:lnTo>
                <a:lnTo>
                  <a:pt x="15656067" y="0"/>
                </a:lnTo>
                <a:close/>
              </a:path>
            </a:pathLst>
          </a:custGeom>
          <a:solidFill>
            <a:srgbClr val="231F20">
              <a:alpha val="48326"/>
            </a:srgbClr>
          </a:solidFill>
        </p:spPr>
        <p:txBody>
          <a:bodyPr wrap="square" lIns="0" tIns="0" rIns="0" bIns="0" rtlCol="0"/>
          <a:lstStyle/>
          <a:p>
            <a:endParaRPr dirty="0">
              <a:latin typeface="Aptos" panose="020B0004020202020204" pitchFamily="34" charset="0"/>
            </a:endParaRPr>
          </a:p>
        </p:txBody>
      </p:sp>
      <p:sp>
        <p:nvSpPr>
          <p:cNvPr id="2" name="Title 1">
            <a:extLst>
              <a:ext uri="{FF2B5EF4-FFF2-40B4-BE49-F238E27FC236}">
                <a16:creationId xmlns:a16="http://schemas.microsoft.com/office/drawing/2014/main" id="{C5756F37-BD1C-F33E-5C4A-2029208518E4}"/>
              </a:ext>
            </a:extLst>
          </p:cNvPr>
          <p:cNvSpPr>
            <a:spLocks noGrp="1"/>
          </p:cNvSpPr>
          <p:nvPr>
            <p:ph type="ctrTitle"/>
          </p:nvPr>
        </p:nvSpPr>
        <p:spPr/>
        <p:txBody>
          <a:bodyPr/>
          <a:lstStyle/>
          <a:p>
            <a:r>
              <a:rPr lang="en-US" b="1" dirty="0"/>
              <a:t>MOMENTUM</a:t>
            </a:r>
            <a:br>
              <a:rPr lang="en-US" b="1" dirty="0"/>
            </a:br>
            <a:r>
              <a:rPr lang="en-US" b="1" dirty="0"/>
              <a:t>POWER POINTS</a:t>
            </a:r>
          </a:p>
        </p:txBody>
      </p:sp>
      <p:sp>
        <p:nvSpPr>
          <p:cNvPr id="3" name="Text Placeholder 2">
            <a:extLst>
              <a:ext uri="{FF2B5EF4-FFF2-40B4-BE49-F238E27FC236}">
                <a16:creationId xmlns:a16="http://schemas.microsoft.com/office/drawing/2014/main" id="{A0FA2C0C-5802-9BA8-271C-BC3F7A0B28C5}"/>
              </a:ext>
            </a:extLst>
          </p:cNvPr>
          <p:cNvSpPr>
            <a:spLocks noGrp="1"/>
          </p:cNvSpPr>
          <p:nvPr>
            <p:ph type="body" sz="quarter" idx="14"/>
          </p:nvPr>
        </p:nvSpPr>
        <p:spPr/>
        <p:txBody>
          <a:bodyPr/>
          <a:lstStyle/>
          <a:p>
            <a:r>
              <a:rPr lang="en-US" dirty="0"/>
              <a:t>ALBERTA GATOR</a:t>
            </a:r>
          </a:p>
        </p:txBody>
      </p:sp>
      <p:sp>
        <p:nvSpPr>
          <p:cNvPr id="4" name="Text Placeholder 3">
            <a:extLst>
              <a:ext uri="{FF2B5EF4-FFF2-40B4-BE49-F238E27FC236}">
                <a16:creationId xmlns:a16="http://schemas.microsoft.com/office/drawing/2014/main" id="{98B5EDB2-7E2B-7366-D3E4-810ADF0CF4EC}"/>
              </a:ext>
            </a:extLst>
          </p:cNvPr>
          <p:cNvSpPr>
            <a:spLocks noGrp="1"/>
          </p:cNvSpPr>
          <p:nvPr>
            <p:ph type="body" sz="quarter" idx="15"/>
          </p:nvPr>
        </p:nvSpPr>
        <p:spPr/>
        <p:txBody>
          <a:bodyPr/>
          <a:lstStyle/>
          <a:p>
            <a:r>
              <a:rPr lang="en-US" dirty="0"/>
              <a:t>APRIL 18, 2025</a:t>
            </a:r>
          </a:p>
        </p:txBody>
      </p:sp>
      <p:sp>
        <p:nvSpPr>
          <p:cNvPr id="5" name="Text Placeholder 4">
            <a:extLst>
              <a:ext uri="{FF2B5EF4-FFF2-40B4-BE49-F238E27FC236}">
                <a16:creationId xmlns:a16="http://schemas.microsoft.com/office/drawing/2014/main" id="{838A82CA-F7AE-D2A7-C139-1C751C6B8166}"/>
              </a:ext>
            </a:extLst>
          </p:cNvPr>
          <p:cNvSpPr>
            <a:spLocks noGrp="1"/>
          </p:cNvSpPr>
          <p:nvPr>
            <p:ph type="body" sz="quarter" idx="17"/>
          </p:nvPr>
        </p:nvSpPr>
        <p:spPr/>
        <p:txBody>
          <a:bodyPr/>
          <a:lstStyle/>
          <a:p>
            <a:r>
              <a:rPr lang="en-US" b="1" dirty="0"/>
              <a:t>A FLEXIBLE PRESENTATION DECK</a:t>
            </a:r>
          </a:p>
        </p:txBody>
      </p:sp>
    </p:spTree>
    <p:extLst>
      <p:ext uri="{BB962C8B-B14F-4D97-AF65-F5344CB8AC3E}">
        <p14:creationId xmlns:p14="http://schemas.microsoft.com/office/powerpoint/2010/main" val="8695878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95771-EA1D-5F17-7402-96B33906EB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FBE950-855B-ED21-034C-B4C0AF4B50D9}"/>
              </a:ext>
            </a:extLst>
          </p:cNvPr>
          <p:cNvSpPr>
            <a:spLocks noGrp="1"/>
          </p:cNvSpPr>
          <p:nvPr>
            <p:ph type="title"/>
          </p:nvPr>
        </p:nvSpPr>
        <p:spPr>
          <a:xfrm>
            <a:off x="839788" y="365126"/>
            <a:ext cx="10515600" cy="944834"/>
          </a:xfrm>
        </p:spPr>
        <p:txBody>
          <a:bodyPr/>
          <a:lstStyle/>
          <a:p>
            <a:r>
              <a:rPr lang="en-US" dirty="0"/>
              <a:t>SAMPLE INFOGRAPHIC COMPARISON</a:t>
            </a:r>
          </a:p>
        </p:txBody>
      </p:sp>
      <p:sp>
        <p:nvSpPr>
          <p:cNvPr id="3" name="Slide Number Placeholder 2">
            <a:extLst>
              <a:ext uri="{FF2B5EF4-FFF2-40B4-BE49-F238E27FC236}">
                <a16:creationId xmlns:a16="http://schemas.microsoft.com/office/drawing/2014/main" id="{0BBF9493-F0A4-49A5-84A8-58DB90ADB66A}"/>
              </a:ext>
            </a:extLst>
          </p:cNvPr>
          <p:cNvSpPr>
            <a:spLocks noGrp="1"/>
          </p:cNvSpPr>
          <p:nvPr>
            <p:ph type="sldNum" sz="quarter" idx="12"/>
          </p:nvPr>
        </p:nvSpPr>
        <p:spPr/>
        <p:txBody>
          <a:bodyPr/>
          <a:lstStyle/>
          <a:p>
            <a:fld id="{F732C732-AAC8-F547-A38C-3ADCCEC237B4}" type="slidenum">
              <a:rPr lang="en-US" smtClean="0"/>
              <a:pPr/>
              <a:t>40</a:t>
            </a:fld>
            <a:endParaRPr lang="en-US" dirty="0"/>
          </a:p>
        </p:txBody>
      </p:sp>
      <p:sp>
        <p:nvSpPr>
          <p:cNvPr id="4" name="Text Placeholder 3">
            <a:extLst>
              <a:ext uri="{FF2B5EF4-FFF2-40B4-BE49-F238E27FC236}">
                <a16:creationId xmlns:a16="http://schemas.microsoft.com/office/drawing/2014/main" id="{B32EE0CB-C0D4-2756-9D5C-69B57E1C178D}"/>
              </a:ext>
            </a:extLst>
          </p:cNvPr>
          <p:cNvSpPr>
            <a:spLocks noGrp="1"/>
          </p:cNvSpPr>
          <p:nvPr>
            <p:ph type="body" sz="quarter" idx="13"/>
          </p:nvPr>
        </p:nvSpPr>
        <p:spPr/>
        <p:txBody>
          <a:bodyPr/>
          <a:lstStyle/>
          <a:p>
            <a:r>
              <a:rPr lang="en-US" dirty="0"/>
              <a:t>EDIT THE CHART IN EXCEL, REPLACE THE TEXT WITH YOUR OWN DATA</a:t>
            </a:r>
          </a:p>
        </p:txBody>
      </p:sp>
      <p:grpSp>
        <p:nvGrpSpPr>
          <p:cNvPr id="5" name="Group 4">
            <a:extLst>
              <a:ext uri="{FF2B5EF4-FFF2-40B4-BE49-F238E27FC236}">
                <a16:creationId xmlns:a16="http://schemas.microsoft.com/office/drawing/2014/main" id="{9B405774-70AD-3FB7-048B-06058976DF8B}"/>
              </a:ext>
            </a:extLst>
          </p:cNvPr>
          <p:cNvGrpSpPr/>
          <p:nvPr/>
        </p:nvGrpSpPr>
        <p:grpSpPr>
          <a:xfrm>
            <a:off x="1531173" y="1549476"/>
            <a:ext cx="9129654" cy="4753490"/>
            <a:chOff x="2620611" y="2990335"/>
            <a:chExt cx="19136428" cy="9963665"/>
          </a:xfrm>
        </p:grpSpPr>
        <p:sp>
          <p:nvSpPr>
            <p:cNvPr id="9" name="Freeform 8">
              <a:extLst>
                <a:ext uri="{FF2B5EF4-FFF2-40B4-BE49-F238E27FC236}">
                  <a16:creationId xmlns:a16="http://schemas.microsoft.com/office/drawing/2014/main" id="{5BA5F50C-8AF7-9F32-4C31-82E33B1115CA}"/>
                </a:ext>
              </a:extLst>
            </p:cNvPr>
            <p:cNvSpPr>
              <a:spLocks noChangeArrowheads="1"/>
            </p:cNvSpPr>
            <p:nvPr/>
          </p:nvSpPr>
          <p:spPr bwMode="auto">
            <a:xfrm>
              <a:off x="9438214" y="2990335"/>
              <a:ext cx="5496896" cy="9963665"/>
            </a:xfrm>
            <a:custGeom>
              <a:avLst/>
              <a:gdLst>
                <a:gd name="T0" fmla="*/ 5509 w 5602"/>
                <a:gd name="T1" fmla="*/ 10151 h 10152"/>
                <a:gd name="T2" fmla="*/ 92 w 5602"/>
                <a:gd name="T3" fmla="*/ 10151 h 10152"/>
                <a:gd name="T4" fmla="*/ 92 w 5602"/>
                <a:gd name="T5" fmla="*/ 10151 h 10152"/>
                <a:gd name="T6" fmla="*/ 0 w 5602"/>
                <a:gd name="T7" fmla="*/ 10060 h 10152"/>
                <a:gd name="T8" fmla="*/ 0 w 5602"/>
                <a:gd name="T9" fmla="*/ 91 h 10152"/>
                <a:gd name="T10" fmla="*/ 0 w 5602"/>
                <a:gd name="T11" fmla="*/ 91 h 10152"/>
                <a:gd name="T12" fmla="*/ 92 w 5602"/>
                <a:gd name="T13" fmla="*/ 0 h 10152"/>
                <a:gd name="T14" fmla="*/ 5509 w 5602"/>
                <a:gd name="T15" fmla="*/ 0 h 10152"/>
                <a:gd name="T16" fmla="*/ 5509 w 5602"/>
                <a:gd name="T17" fmla="*/ 0 h 10152"/>
                <a:gd name="T18" fmla="*/ 5601 w 5602"/>
                <a:gd name="T19" fmla="*/ 91 h 10152"/>
                <a:gd name="T20" fmla="*/ 5601 w 5602"/>
                <a:gd name="T21" fmla="*/ 10060 h 10152"/>
                <a:gd name="T22" fmla="*/ 5601 w 5602"/>
                <a:gd name="T23" fmla="*/ 10060 h 10152"/>
                <a:gd name="T24" fmla="*/ 5509 w 5602"/>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2" h="10152">
                  <a:moveTo>
                    <a:pt x="5509" y="10151"/>
                  </a:moveTo>
                  <a:lnTo>
                    <a:pt x="92" y="10151"/>
                  </a:lnTo>
                  <a:lnTo>
                    <a:pt x="92" y="10151"/>
                  </a:lnTo>
                  <a:cubicBezTo>
                    <a:pt x="42" y="10151"/>
                    <a:pt x="0" y="10111"/>
                    <a:pt x="0" y="10060"/>
                  </a:cubicBezTo>
                  <a:lnTo>
                    <a:pt x="0" y="91"/>
                  </a:lnTo>
                  <a:lnTo>
                    <a:pt x="0" y="91"/>
                  </a:lnTo>
                  <a:cubicBezTo>
                    <a:pt x="0" y="41"/>
                    <a:pt x="42" y="0"/>
                    <a:pt x="92" y="0"/>
                  </a:cubicBezTo>
                  <a:lnTo>
                    <a:pt x="5509" y="0"/>
                  </a:lnTo>
                  <a:lnTo>
                    <a:pt x="5509" y="0"/>
                  </a:lnTo>
                  <a:cubicBezTo>
                    <a:pt x="5560" y="0"/>
                    <a:pt x="5601" y="41"/>
                    <a:pt x="5601" y="91"/>
                  </a:cubicBezTo>
                  <a:lnTo>
                    <a:pt x="5601" y="10060"/>
                  </a:lnTo>
                  <a:lnTo>
                    <a:pt x="5601" y="10060"/>
                  </a:lnTo>
                  <a:cubicBezTo>
                    <a:pt x="5601" y="10111"/>
                    <a:pt x="5560" y="10151"/>
                    <a:pt x="5509" y="10151"/>
                  </a:cubicBezTo>
                </a:path>
              </a:pathLst>
            </a:custGeom>
            <a:solidFill>
              <a:schemeClr val="bg1">
                <a:lumMod val="95000"/>
              </a:schemeClr>
            </a:solidFill>
            <a:ln>
              <a:noFill/>
            </a:ln>
            <a:effectLst/>
          </p:spPr>
          <p:txBody>
            <a:bodyPr wrap="none" anchor="ctr"/>
            <a:lstStyle/>
            <a:p>
              <a:endParaRPr lang="en-US" sz="3200" dirty="0">
                <a:latin typeface="Aptos" panose="020B0004020202020204" pitchFamily="34" charset="0"/>
              </a:endParaRPr>
            </a:p>
          </p:txBody>
        </p:sp>
        <p:sp>
          <p:nvSpPr>
            <p:cNvPr id="10" name="Freeform 9">
              <a:extLst>
                <a:ext uri="{FF2B5EF4-FFF2-40B4-BE49-F238E27FC236}">
                  <a16:creationId xmlns:a16="http://schemas.microsoft.com/office/drawing/2014/main" id="{98AE1317-82BF-D9CB-03D1-8F3C9A80693D}"/>
                </a:ext>
              </a:extLst>
            </p:cNvPr>
            <p:cNvSpPr>
              <a:spLocks noChangeArrowheads="1"/>
            </p:cNvSpPr>
            <p:nvPr/>
          </p:nvSpPr>
          <p:spPr bwMode="auto">
            <a:xfrm>
              <a:off x="9438214" y="5076719"/>
              <a:ext cx="5496896" cy="1860748"/>
            </a:xfrm>
            <a:custGeom>
              <a:avLst/>
              <a:gdLst>
                <a:gd name="T0" fmla="*/ 5601 w 5602"/>
                <a:gd name="T1" fmla="*/ 1616 h 1617"/>
                <a:gd name="T2" fmla="*/ 0 w 5602"/>
                <a:gd name="T3" fmla="*/ 1616 h 1617"/>
                <a:gd name="T4" fmla="*/ 0 w 5602"/>
                <a:gd name="T5" fmla="*/ 0 h 1617"/>
                <a:gd name="T6" fmla="*/ 5601 w 5602"/>
                <a:gd name="T7" fmla="*/ 0 h 1617"/>
                <a:gd name="T8" fmla="*/ 5601 w 5602"/>
                <a:gd name="T9" fmla="*/ 1616 h 1617"/>
              </a:gdLst>
              <a:ahLst/>
              <a:cxnLst>
                <a:cxn ang="0">
                  <a:pos x="T0" y="T1"/>
                </a:cxn>
                <a:cxn ang="0">
                  <a:pos x="T2" y="T3"/>
                </a:cxn>
                <a:cxn ang="0">
                  <a:pos x="T4" y="T5"/>
                </a:cxn>
                <a:cxn ang="0">
                  <a:pos x="T6" y="T7"/>
                </a:cxn>
                <a:cxn ang="0">
                  <a:pos x="T8" y="T9"/>
                </a:cxn>
              </a:cxnLst>
              <a:rect l="0" t="0" r="r" b="b"/>
              <a:pathLst>
                <a:path w="5602" h="1617">
                  <a:moveTo>
                    <a:pt x="5601" y="1616"/>
                  </a:moveTo>
                  <a:lnTo>
                    <a:pt x="0" y="1616"/>
                  </a:lnTo>
                  <a:lnTo>
                    <a:pt x="0" y="0"/>
                  </a:lnTo>
                  <a:lnTo>
                    <a:pt x="5601" y="0"/>
                  </a:lnTo>
                  <a:lnTo>
                    <a:pt x="5601" y="1616"/>
                  </a:ln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11" name="Freeform 8">
              <a:extLst>
                <a:ext uri="{FF2B5EF4-FFF2-40B4-BE49-F238E27FC236}">
                  <a16:creationId xmlns:a16="http://schemas.microsoft.com/office/drawing/2014/main" id="{85BBD586-4F07-D1D5-DED4-BF14923A8DF4}"/>
                </a:ext>
              </a:extLst>
            </p:cNvPr>
            <p:cNvSpPr>
              <a:spLocks noChangeArrowheads="1"/>
            </p:cNvSpPr>
            <p:nvPr/>
          </p:nvSpPr>
          <p:spPr bwMode="auto">
            <a:xfrm>
              <a:off x="10370954" y="11573283"/>
              <a:ext cx="3631416"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3" y="907"/>
                    <a:pt x="0" y="704"/>
                    <a:pt x="0" y="454"/>
                  </a:cubicBezTo>
                  <a:lnTo>
                    <a:pt x="0" y="454"/>
                  </a:lnTo>
                  <a:cubicBezTo>
                    <a:pt x="0" y="204"/>
                    <a:pt x="203" y="0"/>
                    <a:pt x="453" y="0"/>
                  </a:cubicBezTo>
                  <a:lnTo>
                    <a:pt x="3246" y="0"/>
                  </a:lnTo>
                  <a:lnTo>
                    <a:pt x="3246" y="0"/>
                  </a:lnTo>
                  <a:cubicBezTo>
                    <a:pt x="3496" y="0"/>
                    <a:pt x="3699" y="204"/>
                    <a:pt x="3699" y="454"/>
                  </a:cubicBez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12" name="Freeform 7">
              <a:extLst>
                <a:ext uri="{FF2B5EF4-FFF2-40B4-BE49-F238E27FC236}">
                  <a16:creationId xmlns:a16="http://schemas.microsoft.com/office/drawing/2014/main" id="{65174451-984D-75D2-6D05-994AF0FC3911}"/>
                </a:ext>
              </a:extLst>
            </p:cNvPr>
            <p:cNvSpPr>
              <a:spLocks noChangeArrowheads="1"/>
            </p:cNvSpPr>
            <p:nvPr/>
          </p:nvSpPr>
          <p:spPr bwMode="auto">
            <a:xfrm>
              <a:off x="10364463"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3200" dirty="0">
                <a:latin typeface="Aptos" panose="020B0004020202020204" pitchFamily="34" charset="0"/>
              </a:endParaRPr>
            </a:p>
          </p:txBody>
        </p:sp>
        <p:sp>
          <p:nvSpPr>
            <p:cNvPr id="13" name="TextBox 12">
              <a:extLst>
                <a:ext uri="{FF2B5EF4-FFF2-40B4-BE49-F238E27FC236}">
                  <a16:creationId xmlns:a16="http://schemas.microsoft.com/office/drawing/2014/main" id="{64285A73-2188-E822-9EF7-DF597F0C1A9C}"/>
                </a:ext>
              </a:extLst>
            </p:cNvPr>
            <p:cNvSpPr txBox="1"/>
            <p:nvPr/>
          </p:nvSpPr>
          <p:spPr>
            <a:xfrm>
              <a:off x="9464717" y="3285255"/>
              <a:ext cx="5443893" cy="1225731"/>
            </a:xfrm>
            <a:prstGeom prst="rect">
              <a:avLst/>
            </a:prstGeom>
            <a:noFill/>
          </p:spPr>
          <p:txBody>
            <a:bodyPr wrap="none" rtlCol="0" anchor="ctr">
              <a:spAutoFit/>
            </a:bodyPr>
            <a:lstStyle/>
            <a:p>
              <a:pPr algn="ctr"/>
              <a:r>
                <a:rPr lang="en-US" sz="3200" b="1" spc="300" dirty="0">
                  <a:solidFill>
                    <a:schemeClr val="accent2"/>
                  </a:solidFill>
                  <a:latin typeface="Aptos" panose="020B0004020202020204" pitchFamily="34" charset="0"/>
                  <a:ea typeface="League Spartan" charset="0"/>
                  <a:cs typeface="Poppins SemiBold" pitchFamily="2" charset="77"/>
                </a:rPr>
                <a:t>COMPARE2</a:t>
              </a:r>
            </a:p>
          </p:txBody>
        </p:sp>
        <p:sp>
          <p:nvSpPr>
            <p:cNvPr id="14" name="TextBox 13">
              <a:extLst>
                <a:ext uri="{FF2B5EF4-FFF2-40B4-BE49-F238E27FC236}">
                  <a16:creationId xmlns:a16="http://schemas.microsoft.com/office/drawing/2014/main" id="{0A8A0C6B-B061-77E9-190E-268E2F6D4603}"/>
                </a:ext>
              </a:extLst>
            </p:cNvPr>
            <p:cNvSpPr txBox="1"/>
            <p:nvPr/>
          </p:nvSpPr>
          <p:spPr>
            <a:xfrm>
              <a:off x="11089277" y="11728786"/>
              <a:ext cx="2194763" cy="580610"/>
            </a:xfrm>
            <a:prstGeom prst="rect">
              <a:avLst/>
            </a:prstGeom>
            <a:noFill/>
          </p:spPr>
          <p:txBody>
            <a:bodyPr wrap="none" rtlCol="0" anchor="ctr">
              <a:spAutoFit/>
            </a:bodyPr>
            <a:lstStyle/>
            <a:p>
              <a:pPr algn="ctr"/>
              <a:r>
                <a:rPr lang="en-US" sz="1200" spc="150" dirty="0">
                  <a:solidFill>
                    <a:schemeClr val="bg1"/>
                  </a:solidFill>
                  <a:latin typeface="Aptos" panose="020B0004020202020204" pitchFamily="34" charset="0"/>
                  <a:ea typeface="League Spartan" charset="0"/>
                  <a:cs typeface="Poppins SemiBold" pitchFamily="2" charset="77"/>
                </a:rPr>
                <a:t>SUMMARY</a:t>
              </a:r>
            </a:p>
          </p:txBody>
        </p:sp>
        <p:sp>
          <p:nvSpPr>
            <p:cNvPr id="15" name="TextBox 14">
              <a:extLst>
                <a:ext uri="{FF2B5EF4-FFF2-40B4-BE49-F238E27FC236}">
                  <a16:creationId xmlns:a16="http://schemas.microsoft.com/office/drawing/2014/main" id="{DC0FCA68-7E04-FC10-66AD-19BAE1EEF302}"/>
                </a:ext>
              </a:extLst>
            </p:cNvPr>
            <p:cNvSpPr txBox="1"/>
            <p:nvPr/>
          </p:nvSpPr>
          <p:spPr>
            <a:xfrm>
              <a:off x="10358479" y="5037247"/>
              <a:ext cx="3656364" cy="1612805"/>
            </a:xfrm>
            <a:prstGeom prst="rect">
              <a:avLst/>
            </a:prstGeom>
            <a:noFill/>
          </p:spPr>
          <p:txBody>
            <a:bodyPr wrap="none" rtlCol="0" anchor="ctr">
              <a:spAutoFit/>
            </a:bodyPr>
            <a:lstStyle/>
            <a:p>
              <a:pPr algn="ctr"/>
              <a:r>
                <a:rPr lang="en-US" sz="4400" spc="300" dirty="0">
                  <a:solidFill>
                    <a:schemeClr val="bg1"/>
                  </a:solidFill>
                  <a:latin typeface="Aptos" panose="020B0004020202020204" pitchFamily="34" charset="0"/>
                  <a:ea typeface="League Spartan" charset="0"/>
                  <a:cs typeface="Poppins SemiBold" pitchFamily="2" charset="77"/>
                </a:rPr>
                <a:t>$0.00</a:t>
              </a:r>
              <a:endParaRPr lang="en-US" sz="4400" spc="300" baseline="30000" dirty="0">
                <a:solidFill>
                  <a:schemeClr val="bg1"/>
                </a:solidFill>
                <a:latin typeface="Aptos" panose="020B0004020202020204" pitchFamily="34" charset="0"/>
                <a:ea typeface="League Spartan" charset="0"/>
                <a:cs typeface="Poppins SemiBold" pitchFamily="2" charset="77"/>
              </a:endParaRPr>
            </a:p>
          </p:txBody>
        </p:sp>
        <p:sp>
          <p:nvSpPr>
            <p:cNvPr id="16" name="TextBox 15">
              <a:extLst>
                <a:ext uri="{FF2B5EF4-FFF2-40B4-BE49-F238E27FC236}">
                  <a16:creationId xmlns:a16="http://schemas.microsoft.com/office/drawing/2014/main" id="{7854035A-DA7D-5895-BCA2-5E94F6810452}"/>
                </a:ext>
              </a:extLst>
            </p:cNvPr>
            <p:cNvSpPr txBox="1"/>
            <p:nvPr/>
          </p:nvSpPr>
          <p:spPr>
            <a:xfrm>
              <a:off x="11319441" y="6251037"/>
              <a:ext cx="1734440" cy="516097"/>
            </a:xfrm>
            <a:prstGeom prst="rect">
              <a:avLst/>
            </a:prstGeom>
            <a:noFill/>
          </p:spPr>
          <p:txBody>
            <a:bodyPr wrap="none" rtlCol="0" anchor="ctr">
              <a:spAutoFit/>
            </a:bodyPr>
            <a:lstStyle/>
            <a:p>
              <a:pPr algn="ctr"/>
              <a:r>
                <a:rPr lang="en-US" sz="1000" dirty="0">
                  <a:solidFill>
                    <a:schemeClr val="bg1"/>
                  </a:solidFill>
                  <a:latin typeface="Aptos" panose="020B0004020202020204" pitchFamily="34" charset="0"/>
                  <a:ea typeface="Open Sans Light" panose="020B0306030504020204" pitchFamily="34" charset="0"/>
                  <a:cs typeface="Open Sans Light" panose="020B0306030504020204" pitchFamily="34" charset="0"/>
                </a:rPr>
                <a:t>Description</a:t>
              </a:r>
              <a:endParaRPr lang="en-US" sz="1000" baseline="30000" dirty="0">
                <a:solidFill>
                  <a:schemeClr val="bg1"/>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17" name="TextBox 16">
              <a:extLst>
                <a:ext uri="{FF2B5EF4-FFF2-40B4-BE49-F238E27FC236}">
                  <a16:creationId xmlns:a16="http://schemas.microsoft.com/office/drawing/2014/main" id="{75AA6CE9-2C78-F59A-BA67-B673952CD9A1}"/>
                </a:ext>
              </a:extLst>
            </p:cNvPr>
            <p:cNvSpPr txBox="1"/>
            <p:nvPr/>
          </p:nvSpPr>
          <p:spPr>
            <a:xfrm>
              <a:off x="10224842" y="7494303"/>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18" name="TextBox 17">
              <a:extLst>
                <a:ext uri="{FF2B5EF4-FFF2-40B4-BE49-F238E27FC236}">
                  <a16:creationId xmlns:a16="http://schemas.microsoft.com/office/drawing/2014/main" id="{36697FF5-6950-6ED6-419F-3202EAA1AB5D}"/>
                </a:ext>
              </a:extLst>
            </p:cNvPr>
            <p:cNvSpPr txBox="1"/>
            <p:nvPr/>
          </p:nvSpPr>
          <p:spPr>
            <a:xfrm>
              <a:off x="10224842" y="8232888"/>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20" name="TextBox 19">
              <a:extLst>
                <a:ext uri="{FF2B5EF4-FFF2-40B4-BE49-F238E27FC236}">
                  <a16:creationId xmlns:a16="http://schemas.microsoft.com/office/drawing/2014/main" id="{E2EFCC64-A411-7834-65A2-69EE4269128D}"/>
                </a:ext>
              </a:extLst>
            </p:cNvPr>
            <p:cNvSpPr txBox="1"/>
            <p:nvPr/>
          </p:nvSpPr>
          <p:spPr>
            <a:xfrm>
              <a:off x="10224842" y="8971471"/>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23" name="TextBox 22">
              <a:extLst>
                <a:ext uri="{FF2B5EF4-FFF2-40B4-BE49-F238E27FC236}">
                  <a16:creationId xmlns:a16="http://schemas.microsoft.com/office/drawing/2014/main" id="{48C7B0E3-2A3F-7918-754E-D9965A0D29BB}"/>
                </a:ext>
              </a:extLst>
            </p:cNvPr>
            <p:cNvSpPr txBox="1"/>
            <p:nvPr/>
          </p:nvSpPr>
          <p:spPr>
            <a:xfrm>
              <a:off x="10224842" y="9710056"/>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7E986680-CB6A-4D33-ED18-8A7CC7942003}"/>
                </a:ext>
              </a:extLst>
            </p:cNvPr>
            <p:cNvSpPr txBox="1"/>
            <p:nvPr/>
          </p:nvSpPr>
          <p:spPr>
            <a:xfrm>
              <a:off x="10224842" y="10448639"/>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25" name="Freeform 9">
              <a:extLst>
                <a:ext uri="{FF2B5EF4-FFF2-40B4-BE49-F238E27FC236}">
                  <a16:creationId xmlns:a16="http://schemas.microsoft.com/office/drawing/2014/main" id="{252192ED-B62E-DB65-9E4B-6E0862D5EC08}"/>
                </a:ext>
              </a:extLst>
            </p:cNvPr>
            <p:cNvSpPr>
              <a:spLocks noChangeArrowheads="1"/>
            </p:cNvSpPr>
            <p:nvPr/>
          </p:nvSpPr>
          <p:spPr bwMode="auto">
            <a:xfrm>
              <a:off x="16255814" y="2990335"/>
              <a:ext cx="5501225" cy="9963665"/>
            </a:xfrm>
            <a:custGeom>
              <a:avLst/>
              <a:gdLst>
                <a:gd name="T0" fmla="*/ 5511 w 5603"/>
                <a:gd name="T1" fmla="*/ 10151 h 10152"/>
                <a:gd name="T2" fmla="*/ 92 w 5603"/>
                <a:gd name="T3" fmla="*/ 10151 h 10152"/>
                <a:gd name="T4" fmla="*/ 92 w 5603"/>
                <a:gd name="T5" fmla="*/ 10151 h 10152"/>
                <a:gd name="T6" fmla="*/ 0 w 5603"/>
                <a:gd name="T7" fmla="*/ 10060 h 10152"/>
                <a:gd name="T8" fmla="*/ 0 w 5603"/>
                <a:gd name="T9" fmla="*/ 91 h 10152"/>
                <a:gd name="T10" fmla="*/ 0 w 5603"/>
                <a:gd name="T11" fmla="*/ 91 h 10152"/>
                <a:gd name="T12" fmla="*/ 92 w 5603"/>
                <a:gd name="T13" fmla="*/ 0 h 10152"/>
                <a:gd name="T14" fmla="*/ 5511 w 5603"/>
                <a:gd name="T15" fmla="*/ 0 h 10152"/>
                <a:gd name="T16" fmla="*/ 5511 w 5603"/>
                <a:gd name="T17" fmla="*/ 0 h 10152"/>
                <a:gd name="T18" fmla="*/ 5602 w 5603"/>
                <a:gd name="T19" fmla="*/ 91 h 10152"/>
                <a:gd name="T20" fmla="*/ 5602 w 5603"/>
                <a:gd name="T21" fmla="*/ 10060 h 10152"/>
                <a:gd name="T22" fmla="*/ 5602 w 5603"/>
                <a:gd name="T23" fmla="*/ 10060 h 10152"/>
                <a:gd name="T24" fmla="*/ 5511 w 5603"/>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3" h="10152">
                  <a:moveTo>
                    <a:pt x="5511" y="10151"/>
                  </a:moveTo>
                  <a:lnTo>
                    <a:pt x="92" y="10151"/>
                  </a:lnTo>
                  <a:lnTo>
                    <a:pt x="92" y="10151"/>
                  </a:lnTo>
                  <a:cubicBezTo>
                    <a:pt x="41" y="10151"/>
                    <a:pt x="0" y="10111"/>
                    <a:pt x="0" y="10060"/>
                  </a:cubicBezTo>
                  <a:lnTo>
                    <a:pt x="0" y="91"/>
                  </a:lnTo>
                  <a:lnTo>
                    <a:pt x="0" y="91"/>
                  </a:lnTo>
                  <a:cubicBezTo>
                    <a:pt x="0" y="41"/>
                    <a:pt x="41" y="0"/>
                    <a:pt x="92" y="0"/>
                  </a:cubicBezTo>
                  <a:lnTo>
                    <a:pt x="5511" y="0"/>
                  </a:lnTo>
                  <a:lnTo>
                    <a:pt x="5511" y="0"/>
                  </a:lnTo>
                  <a:cubicBezTo>
                    <a:pt x="5561" y="0"/>
                    <a:pt x="5602" y="41"/>
                    <a:pt x="5602" y="91"/>
                  </a:cubicBezTo>
                  <a:lnTo>
                    <a:pt x="5602" y="10060"/>
                  </a:lnTo>
                  <a:lnTo>
                    <a:pt x="5602" y="10060"/>
                  </a:lnTo>
                  <a:cubicBezTo>
                    <a:pt x="5602" y="10111"/>
                    <a:pt x="5561" y="10151"/>
                    <a:pt x="5511" y="10151"/>
                  </a:cubicBezTo>
                </a:path>
              </a:pathLst>
            </a:custGeom>
            <a:solidFill>
              <a:schemeClr val="bg1">
                <a:lumMod val="95000"/>
              </a:schemeClr>
            </a:solidFill>
            <a:ln>
              <a:noFill/>
            </a:ln>
            <a:effectLst/>
          </p:spPr>
          <p:txBody>
            <a:bodyPr wrap="none" anchor="ctr"/>
            <a:lstStyle/>
            <a:p>
              <a:endParaRPr lang="en-US" sz="3200" dirty="0">
                <a:latin typeface="Aptos" panose="020B0004020202020204" pitchFamily="34" charset="0"/>
              </a:endParaRPr>
            </a:p>
          </p:txBody>
        </p:sp>
        <p:sp>
          <p:nvSpPr>
            <p:cNvPr id="26" name="Freeform 10">
              <a:extLst>
                <a:ext uri="{FF2B5EF4-FFF2-40B4-BE49-F238E27FC236}">
                  <a16:creationId xmlns:a16="http://schemas.microsoft.com/office/drawing/2014/main" id="{D9D1D0DB-3674-CFC0-A95A-F8CA1ABFC64D}"/>
                </a:ext>
              </a:extLst>
            </p:cNvPr>
            <p:cNvSpPr>
              <a:spLocks noChangeArrowheads="1"/>
            </p:cNvSpPr>
            <p:nvPr/>
          </p:nvSpPr>
          <p:spPr bwMode="auto">
            <a:xfrm>
              <a:off x="16255814" y="5076719"/>
              <a:ext cx="5501225" cy="1860748"/>
            </a:xfrm>
            <a:custGeom>
              <a:avLst/>
              <a:gdLst>
                <a:gd name="T0" fmla="*/ 5602 w 5603"/>
                <a:gd name="T1" fmla="*/ 1616 h 1617"/>
                <a:gd name="T2" fmla="*/ 0 w 5603"/>
                <a:gd name="T3" fmla="*/ 1616 h 1617"/>
                <a:gd name="T4" fmla="*/ 0 w 5603"/>
                <a:gd name="T5" fmla="*/ 0 h 1617"/>
                <a:gd name="T6" fmla="*/ 5602 w 5603"/>
                <a:gd name="T7" fmla="*/ 0 h 1617"/>
                <a:gd name="T8" fmla="*/ 5602 w 5603"/>
                <a:gd name="T9" fmla="*/ 1616 h 1617"/>
              </a:gdLst>
              <a:ahLst/>
              <a:cxnLst>
                <a:cxn ang="0">
                  <a:pos x="T0" y="T1"/>
                </a:cxn>
                <a:cxn ang="0">
                  <a:pos x="T2" y="T3"/>
                </a:cxn>
                <a:cxn ang="0">
                  <a:pos x="T4" y="T5"/>
                </a:cxn>
                <a:cxn ang="0">
                  <a:pos x="T6" y="T7"/>
                </a:cxn>
                <a:cxn ang="0">
                  <a:pos x="T8" y="T9"/>
                </a:cxn>
              </a:cxnLst>
              <a:rect l="0" t="0" r="r" b="b"/>
              <a:pathLst>
                <a:path w="5603" h="1617">
                  <a:moveTo>
                    <a:pt x="5602" y="1616"/>
                  </a:moveTo>
                  <a:lnTo>
                    <a:pt x="0" y="1616"/>
                  </a:lnTo>
                  <a:lnTo>
                    <a:pt x="0" y="0"/>
                  </a:lnTo>
                  <a:lnTo>
                    <a:pt x="5602" y="0"/>
                  </a:lnTo>
                  <a:lnTo>
                    <a:pt x="5602" y="1616"/>
                  </a:ln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27" name="Freeform 12">
              <a:extLst>
                <a:ext uri="{FF2B5EF4-FFF2-40B4-BE49-F238E27FC236}">
                  <a16:creationId xmlns:a16="http://schemas.microsoft.com/office/drawing/2014/main" id="{D343B5B4-1B36-B378-44F1-9010ED40BBC4}"/>
                </a:ext>
              </a:extLst>
            </p:cNvPr>
            <p:cNvSpPr>
              <a:spLocks noChangeArrowheads="1"/>
            </p:cNvSpPr>
            <p:nvPr/>
          </p:nvSpPr>
          <p:spPr bwMode="auto">
            <a:xfrm>
              <a:off x="17190718" y="11573283"/>
              <a:ext cx="3631416"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3" y="907"/>
                    <a:pt x="0" y="704"/>
                    <a:pt x="0" y="454"/>
                  </a:cubicBezTo>
                  <a:lnTo>
                    <a:pt x="0" y="454"/>
                  </a:lnTo>
                  <a:cubicBezTo>
                    <a:pt x="0" y="204"/>
                    <a:pt x="203" y="0"/>
                    <a:pt x="453" y="0"/>
                  </a:cubicBezTo>
                  <a:lnTo>
                    <a:pt x="3246" y="0"/>
                  </a:lnTo>
                  <a:lnTo>
                    <a:pt x="3246" y="0"/>
                  </a:lnTo>
                  <a:cubicBezTo>
                    <a:pt x="3496" y="0"/>
                    <a:pt x="3699" y="204"/>
                    <a:pt x="3699" y="454"/>
                  </a:cubicBez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28" name="Freeform 7">
              <a:extLst>
                <a:ext uri="{FF2B5EF4-FFF2-40B4-BE49-F238E27FC236}">
                  <a16:creationId xmlns:a16="http://schemas.microsoft.com/office/drawing/2014/main" id="{AB59FCBE-089A-D866-6F8E-3A961F1631E1}"/>
                </a:ext>
              </a:extLst>
            </p:cNvPr>
            <p:cNvSpPr>
              <a:spLocks noChangeArrowheads="1"/>
            </p:cNvSpPr>
            <p:nvPr/>
          </p:nvSpPr>
          <p:spPr bwMode="auto">
            <a:xfrm>
              <a:off x="17184227"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3200" dirty="0">
                <a:latin typeface="Aptos" panose="020B0004020202020204" pitchFamily="34" charset="0"/>
              </a:endParaRPr>
            </a:p>
          </p:txBody>
        </p:sp>
        <p:sp>
          <p:nvSpPr>
            <p:cNvPr id="29" name="TextBox 28">
              <a:extLst>
                <a:ext uri="{FF2B5EF4-FFF2-40B4-BE49-F238E27FC236}">
                  <a16:creationId xmlns:a16="http://schemas.microsoft.com/office/drawing/2014/main" id="{977A7E21-A412-48A5-4D45-8103C1ADA698}"/>
                </a:ext>
              </a:extLst>
            </p:cNvPr>
            <p:cNvSpPr txBox="1"/>
            <p:nvPr/>
          </p:nvSpPr>
          <p:spPr>
            <a:xfrm>
              <a:off x="16276081" y="3285255"/>
              <a:ext cx="5460691" cy="1225731"/>
            </a:xfrm>
            <a:prstGeom prst="rect">
              <a:avLst/>
            </a:prstGeom>
            <a:noFill/>
          </p:spPr>
          <p:txBody>
            <a:bodyPr wrap="none" rtlCol="0" anchor="ctr">
              <a:spAutoFit/>
            </a:bodyPr>
            <a:lstStyle/>
            <a:p>
              <a:pPr algn="ctr"/>
              <a:r>
                <a:rPr lang="en-US" sz="3200" b="1" spc="300" dirty="0">
                  <a:solidFill>
                    <a:schemeClr val="accent2"/>
                  </a:solidFill>
                  <a:latin typeface="Aptos" panose="020B0004020202020204" pitchFamily="34" charset="0"/>
                  <a:ea typeface="League Spartan" charset="0"/>
                  <a:cs typeface="Poppins SemiBold" pitchFamily="2" charset="77"/>
                </a:rPr>
                <a:t>COMPARE3</a:t>
              </a:r>
            </a:p>
          </p:txBody>
        </p:sp>
        <p:sp>
          <p:nvSpPr>
            <p:cNvPr id="30" name="TextBox 29">
              <a:extLst>
                <a:ext uri="{FF2B5EF4-FFF2-40B4-BE49-F238E27FC236}">
                  <a16:creationId xmlns:a16="http://schemas.microsoft.com/office/drawing/2014/main" id="{0C13E67A-597C-03B8-23A8-035EBE82691A}"/>
                </a:ext>
              </a:extLst>
            </p:cNvPr>
            <p:cNvSpPr txBox="1"/>
            <p:nvPr/>
          </p:nvSpPr>
          <p:spPr>
            <a:xfrm>
              <a:off x="17909042" y="11728786"/>
              <a:ext cx="2194763" cy="580610"/>
            </a:xfrm>
            <a:prstGeom prst="rect">
              <a:avLst/>
            </a:prstGeom>
            <a:noFill/>
          </p:spPr>
          <p:txBody>
            <a:bodyPr wrap="none" rtlCol="0" anchor="ctr">
              <a:spAutoFit/>
            </a:bodyPr>
            <a:lstStyle/>
            <a:p>
              <a:pPr algn="ctr"/>
              <a:r>
                <a:rPr lang="en-US" sz="1200" spc="150" dirty="0">
                  <a:solidFill>
                    <a:schemeClr val="bg1"/>
                  </a:solidFill>
                  <a:latin typeface="Aptos" panose="020B0004020202020204" pitchFamily="34" charset="0"/>
                  <a:ea typeface="League Spartan" charset="0"/>
                  <a:cs typeface="Poppins SemiBold" pitchFamily="2" charset="77"/>
                </a:rPr>
                <a:t>SUMMARY</a:t>
              </a:r>
            </a:p>
          </p:txBody>
        </p:sp>
        <p:sp>
          <p:nvSpPr>
            <p:cNvPr id="31" name="TextBox 30">
              <a:extLst>
                <a:ext uri="{FF2B5EF4-FFF2-40B4-BE49-F238E27FC236}">
                  <a16:creationId xmlns:a16="http://schemas.microsoft.com/office/drawing/2014/main" id="{70517FC0-F1BD-DC4A-4055-24336072BE8D}"/>
                </a:ext>
              </a:extLst>
            </p:cNvPr>
            <p:cNvSpPr txBox="1"/>
            <p:nvPr/>
          </p:nvSpPr>
          <p:spPr>
            <a:xfrm>
              <a:off x="17178243" y="5037247"/>
              <a:ext cx="3656364" cy="1612805"/>
            </a:xfrm>
            <a:prstGeom prst="rect">
              <a:avLst/>
            </a:prstGeom>
            <a:noFill/>
          </p:spPr>
          <p:txBody>
            <a:bodyPr wrap="none" rtlCol="0" anchor="ctr">
              <a:spAutoFit/>
            </a:bodyPr>
            <a:lstStyle/>
            <a:p>
              <a:pPr algn="ctr"/>
              <a:r>
                <a:rPr lang="en-US" sz="4400" spc="300" dirty="0">
                  <a:solidFill>
                    <a:schemeClr val="bg1"/>
                  </a:solidFill>
                  <a:latin typeface="Aptos" panose="020B0004020202020204" pitchFamily="34" charset="0"/>
                  <a:ea typeface="League Spartan" charset="0"/>
                  <a:cs typeface="Poppins SemiBold" pitchFamily="2" charset="77"/>
                </a:rPr>
                <a:t>$0.00</a:t>
              </a:r>
              <a:endParaRPr lang="en-US" sz="4400" spc="300" baseline="30000" dirty="0">
                <a:solidFill>
                  <a:schemeClr val="bg1"/>
                </a:solidFill>
                <a:latin typeface="Aptos" panose="020B0004020202020204" pitchFamily="34" charset="0"/>
                <a:ea typeface="League Spartan" charset="0"/>
                <a:cs typeface="Poppins SemiBold" pitchFamily="2" charset="77"/>
              </a:endParaRPr>
            </a:p>
          </p:txBody>
        </p:sp>
        <p:sp>
          <p:nvSpPr>
            <p:cNvPr id="32" name="TextBox 31">
              <a:extLst>
                <a:ext uri="{FF2B5EF4-FFF2-40B4-BE49-F238E27FC236}">
                  <a16:creationId xmlns:a16="http://schemas.microsoft.com/office/drawing/2014/main" id="{E67230E8-4CFF-36F4-D039-8E77E525FD22}"/>
                </a:ext>
              </a:extLst>
            </p:cNvPr>
            <p:cNvSpPr txBox="1"/>
            <p:nvPr/>
          </p:nvSpPr>
          <p:spPr>
            <a:xfrm>
              <a:off x="18139205" y="6251037"/>
              <a:ext cx="1734440" cy="516097"/>
            </a:xfrm>
            <a:prstGeom prst="rect">
              <a:avLst/>
            </a:prstGeom>
            <a:noFill/>
          </p:spPr>
          <p:txBody>
            <a:bodyPr wrap="none" rtlCol="0" anchor="ctr">
              <a:spAutoFit/>
            </a:bodyPr>
            <a:lstStyle/>
            <a:p>
              <a:pPr algn="ctr"/>
              <a:r>
                <a:rPr lang="en-US" sz="1000" dirty="0">
                  <a:solidFill>
                    <a:schemeClr val="bg1"/>
                  </a:solidFill>
                  <a:latin typeface="Aptos" panose="020B0004020202020204" pitchFamily="34" charset="0"/>
                  <a:ea typeface="Open Sans Light" panose="020B0306030504020204" pitchFamily="34" charset="0"/>
                  <a:cs typeface="Open Sans Light" panose="020B0306030504020204" pitchFamily="34" charset="0"/>
                </a:rPr>
                <a:t>Description</a:t>
              </a:r>
              <a:endParaRPr lang="en-US" sz="1000" baseline="30000" dirty="0">
                <a:solidFill>
                  <a:schemeClr val="bg1"/>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3" name="TextBox 32">
              <a:extLst>
                <a:ext uri="{FF2B5EF4-FFF2-40B4-BE49-F238E27FC236}">
                  <a16:creationId xmlns:a16="http://schemas.microsoft.com/office/drawing/2014/main" id="{92AD202B-0E0A-ACFE-FCA8-A09D2726BE72}"/>
                </a:ext>
              </a:extLst>
            </p:cNvPr>
            <p:cNvSpPr txBox="1"/>
            <p:nvPr/>
          </p:nvSpPr>
          <p:spPr>
            <a:xfrm>
              <a:off x="17044606" y="7494303"/>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4" name="TextBox 33">
              <a:extLst>
                <a:ext uri="{FF2B5EF4-FFF2-40B4-BE49-F238E27FC236}">
                  <a16:creationId xmlns:a16="http://schemas.microsoft.com/office/drawing/2014/main" id="{6B9F5136-FD3F-52FF-E601-221ACEC46D00}"/>
                </a:ext>
              </a:extLst>
            </p:cNvPr>
            <p:cNvSpPr txBox="1"/>
            <p:nvPr/>
          </p:nvSpPr>
          <p:spPr>
            <a:xfrm>
              <a:off x="17044606" y="8232888"/>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5" name="TextBox 34">
              <a:extLst>
                <a:ext uri="{FF2B5EF4-FFF2-40B4-BE49-F238E27FC236}">
                  <a16:creationId xmlns:a16="http://schemas.microsoft.com/office/drawing/2014/main" id="{7442FDF6-6555-2389-2AA6-6A5D7324D3E5}"/>
                </a:ext>
              </a:extLst>
            </p:cNvPr>
            <p:cNvSpPr txBox="1"/>
            <p:nvPr/>
          </p:nvSpPr>
          <p:spPr>
            <a:xfrm>
              <a:off x="17044606" y="8971469"/>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6" name="TextBox 35">
              <a:extLst>
                <a:ext uri="{FF2B5EF4-FFF2-40B4-BE49-F238E27FC236}">
                  <a16:creationId xmlns:a16="http://schemas.microsoft.com/office/drawing/2014/main" id="{137CD656-7CBB-44FC-B720-65205A96AB25}"/>
                </a:ext>
              </a:extLst>
            </p:cNvPr>
            <p:cNvSpPr txBox="1"/>
            <p:nvPr/>
          </p:nvSpPr>
          <p:spPr>
            <a:xfrm>
              <a:off x="17044606" y="9710056"/>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7" name="TextBox 36">
              <a:extLst>
                <a:ext uri="{FF2B5EF4-FFF2-40B4-BE49-F238E27FC236}">
                  <a16:creationId xmlns:a16="http://schemas.microsoft.com/office/drawing/2014/main" id="{153C004D-45AA-D50F-5A0C-3B8ACC3C51DA}"/>
                </a:ext>
              </a:extLst>
            </p:cNvPr>
            <p:cNvSpPr txBox="1"/>
            <p:nvPr/>
          </p:nvSpPr>
          <p:spPr>
            <a:xfrm>
              <a:off x="17044606" y="10448639"/>
              <a:ext cx="3923645"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38" name="Freeform 1">
              <a:extLst>
                <a:ext uri="{FF2B5EF4-FFF2-40B4-BE49-F238E27FC236}">
                  <a16:creationId xmlns:a16="http://schemas.microsoft.com/office/drawing/2014/main" id="{FADCA3AA-F9B4-915B-B08D-8483539FC142}"/>
                </a:ext>
              </a:extLst>
            </p:cNvPr>
            <p:cNvSpPr>
              <a:spLocks noChangeArrowheads="1"/>
            </p:cNvSpPr>
            <p:nvPr/>
          </p:nvSpPr>
          <p:spPr bwMode="auto">
            <a:xfrm>
              <a:off x="2620611" y="2990335"/>
              <a:ext cx="5496896" cy="9963665"/>
            </a:xfrm>
            <a:custGeom>
              <a:avLst/>
              <a:gdLst>
                <a:gd name="T0" fmla="*/ 5509 w 5602"/>
                <a:gd name="T1" fmla="*/ 10151 h 10152"/>
                <a:gd name="T2" fmla="*/ 91 w 5602"/>
                <a:gd name="T3" fmla="*/ 10151 h 10152"/>
                <a:gd name="T4" fmla="*/ 91 w 5602"/>
                <a:gd name="T5" fmla="*/ 10151 h 10152"/>
                <a:gd name="T6" fmla="*/ 0 w 5602"/>
                <a:gd name="T7" fmla="*/ 10060 h 10152"/>
                <a:gd name="T8" fmla="*/ 0 w 5602"/>
                <a:gd name="T9" fmla="*/ 91 h 10152"/>
                <a:gd name="T10" fmla="*/ 0 w 5602"/>
                <a:gd name="T11" fmla="*/ 91 h 10152"/>
                <a:gd name="T12" fmla="*/ 91 w 5602"/>
                <a:gd name="T13" fmla="*/ 0 h 10152"/>
                <a:gd name="T14" fmla="*/ 5509 w 5602"/>
                <a:gd name="T15" fmla="*/ 0 h 10152"/>
                <a:gd name="T16" fmla="*/ 5509 w 5602"/>
                <a:gd name="T17" fmla="*/ 0 h 10152"/>
                <a:gd name="T18" fmla="*/ 5601 w 5602"/>
                <a:gd name="T19" fmla="*/ 91 h 10152"/>
                <a:gd name="T20" fmla="*/ 5601 w 5602"/>
                <a:gd name="T21" fmla="*/ 10060 h 10152"/>
                <a:gd name="T22" fmla="*/ 5601 w 5602"/>
                <a:gd name="T23" fmla="*/ 10060 h 10152"/>
                <a:gd name="T24" fmla="*/ 5509 w 5602"/>
                <a:gd name="T25" fmla="*/ 10151 h 10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02" h="10152">
                  <a:moveTo>
                    <a:pt x="5509" y="10151"/>
                  </a:moveTo>
                  <a:lnTo>
                    <a:pt x="91" y="10151"/>
                  </a:lnTo>
                  <a:lnTo>
                    <a:pt x="91" y="10151"/>
                  </a:lnTo>
                  <a:cubicBezTo>
                    <a:pt x="41" y="10151"/>
                    <a:pt x="0" y="10111"/>
                    <a:pt x="0" y="10060"/>
                  </a:cubicBezTo>
                  <a:lnTo>
                    <a:pt x="0" y="91"/>
                  </a:lnTo>
                  <a:lnTo>
                    <a:pt x="0" y="91"/>
                  </a:lnTo>
                  <a:cubicBezTo>
                    <a:pt x="0" y="41"/>
                    <a:pt x="41" y="0"/>
                    <a:pt x="91" y="0"/>
                  </a:cubicBezTo>
                  <a:lnTo>
                    <a:pt x="5509" y="0"/>
                  </a:lnTo>
                  <a:lnTo>
                    <a:pt x="5509" y="0"/>
                  </a:lnTo>
                  <a:cubicBezTo>
                    <a:pt x="5560" y="0"/>
                    <a:pt x="5601" y="41"/>
                    <a:pt x="5601" y="91"/>
                  </a:cubicBezTo>
                  <a:lnTo>
                    <a:pt x="5601" y="10060"/>
                  </a:lnTo>
                  <a:lnTo>
                    <a:pt x="5601" y="10060"/>
                  </a:lnTo>
                  <a:cubicBezTo>
                    <a:pt x="5601" y="10111"/>
                    <a:pt x="5560" y="10151"/>
                    <a:pt x="5509" y="10151"/>
                  </a:cubicBezTo>
                </a:path>
              </a:pathLst>
            </a:custGeom>
            <a:solidFill>
              <a:schemeClr val="bg1">
                <a:lumMod val="95000"/>
              </a:schemeClr>
            </a:solidFill>
            <a:ln>
              <a:noFill/>
            </a:ln>
            <a:effectLst/>
          </p:spPr>
          <p:txBody>
            <a:bodyPr wrap="none" anchor="ctr"/>
            <a:lstStyle/>
            <a:p>
              <a:endParaRPr lang="en-US" sz="3200" dirty="0">
                <a:latin typeface="Aptos" panose="020B0004020202020204" pitchFamily="34" charset="0"/>
              </a:endParaRPr>
            </a:p>
          </p:txBody>
        </p:sp>
        <p:sp>
          <p:nvSpPr>
            <p:cNvPr id="39" name="Freeform 2">
              <a:extLst>
                <a:ext uri="{FF2B5EF4-FFF2-40B4-BE49-F238E27FC236}">
                  <a16:creationId xmlns:a16="http://schemas.microsoft.com/office/drawing/2014/main" id="{65DAD5C3-6C37-3015-6A5F-D7349785A3A9}"/>
                </a:ext>
              </a:extLst>
            </p:cNvPr>
            <p:cNvSpPr>
              <a:spLocks noChangeArrowheads="1"/>
            </p:cNvSpPr>
            <p:nvPr/>
          </p:nvSpPr>
          <p:spPr bwMode="auto">
            <a:xfrm>
              <a:off x="2620611" y="5076719"/>
              <a:ext cx="5496896" cy="1860748"/>
            </a:xfrm>
            <a:custGeom>
              <a:avLst/>
              <a:gdLst>
                <a:gd name="T0" fmla="*/ 5601 w 5602"/>
                <a:gd name="T1" fmla="*/ 1616 h 1617"/>
                <a:gd name="T2" fmla="*/ 0 w 5602"/>
                <a:gd name="T3" fmla="*/ 1616 h 1617"/>
                <a:gd name="T4" fmla="*/ 0 w 5602"/>
                <a:gd name="T5" fmla="*/ 0 h 1617"/>
                <a:gd name="T6" fmla="*/ 5601 w 5602"/>
                <a:gd name="T7" fmla="*/ 0 h 1617"/>
                <a:gd name="T8" fmla="*/ 5601 w 5602"/>
                <a:gd name="T9" fmla="*/ 1616 h 1617"/>
              </a:gdLst>
              <a:ahLst/>
              <a:cxnLst>
                <a:cxn ang="0">
                  <a:pos x="T0" y="T1"/>
                </a:cxn>
                <a:cxn ang="0">
                  <a:pos x="T2" y="T3"/>
                </a:cxn>
                <a:cxn ang="0">
                  <a:pos x="T4" y="T5"/>
                </a:cxn>
                <a:cxn ang="0">
                  <a:pos x="T6" y="T7"/>
                </a:cxn>
                <a:cxn ang="0">
                  <a:pos x="T8" y="T9"/>
                </a:cxn>
              </a:cxnLst>
              <a:rect l="0" t="0" r="r" b="b"/>
              <a:pathLst>
                <a:path w="5602" h="1617">
                  <a:moveTo>
                    <a:pt x="5601" y="1616"/>
                  </a:moveTo>
                  <a:lnTo>
                    <a:pt x="0" y="1616"/>
                  </a:lnTo>
                  <a:lnTo>
                    <a:pt x="0" y="0"/>
                  </a:lnTo>
                  <a:lnTo>
                    <a:pt x="5601" y="0"/>
                  </a:lnTo>
                  <a:lnTo>
                    <a:pt x="5601" y="1616"/>
                  </a:ln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40" name="Freeform 4">
              <a:extLst>
                <a:ext uri="{FF2B5EF4-FFF2-40B4-BE49-F238E27FC236}">
                  <a16:creationId xmlns:a16="http://schemas.microsoft.com/office/drawing/2014/main" id="{AA01F100-7122-6EB7-ECDE-CD26D4A75938}"/>
                </a:ext>
              </a:extLst>
            </p:cNvPr>
            <p:cNvSpPr>
              <a:spLocks noChangeArrowheads="1"/>
            </p:cNvSpPr>
            <p:nvPr/>
          </p:nvSpPr>
          <p:spPr bwMode="auto">
            <a:xfrm>
              <a:off x="3553353" y="11573283"/>
              <a:ext cx="3631413" cy="891622"/>
            </a:xfrm>
            <a:custGeom>
              <a:avLst/>
              <a:gdLst>
                <a:gd name="T0" fmla="*/ 3699 w 3700"/>
                <a:gd name="T1" fmla="*/ 454 h 908"/>
                <a:gd name="T2" fmla="*/ 3699 w 3700"/>
                <a:gd name="T3" fmla="*/ 454 h 908"/>
                <a:gd name="T4" fmla="*/ 3246 w 3700"/>
                <a:gd name="T5" fmla="*/ 907 h 908"/>
                <a:gd name="T6" fmla="*/ 453 w 3700"/>
                <a:gd name="T7" fmla="*/ 907 h 908"/>
                <a:gd name="T8" fmla="*/ 453 w 3700"/>
                <a:gd name="T9" fmla="*/ 907 h 908"/>
                <a:gd name="T10" fmla="*/ 0 w 3700"/>
                <a:gd name="T11" fmla="*/ 454 h 908"/>
                <a:gd name="T12" fmla="*/ 0 w 3700"/>
                <a:gd name="T13" fmla="*/ 454 h 908"/>
                <a:gd name="T14" fmla="*/ 453 w 3700"/>
                <a:gd name="T15" fmla="*/ 0 h 908"/>
                <a:gd name="T16" fmla="*/ 3246 w 3700"/>
                <a:gd name="T17" fmla="*/ 0 h 908"/>
                <a:gd name="T18" fmla="*/ 3246 w 3700"/>
                <a:gd name="T19" fmla="*/ 0 h 908"/>
                <a:gd name="T20" fmla="*/ 3699 w 3700"/>
                <a:gd name="T21" fmla="*/ 454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00" h="908">
                  <a:moveTo>
                    <a:pt x="3699" y="454"/>
                  </a:moveTo>
                  <a:lnTo>
                    <a:pt x="3699" y="454"/>
                  </a:lnTo>
                  <a:cubicBezTo>
                    <a:pt x="3699" y="704"/>
                    <a:pt x="3496" y="907"/>
                    <a:pt x="3246" y="907"/>
                  </a:cubicBezTo>
                  <a:lnTo>
                    <a:pt x="453" y="907"/>
                  </a:lnTo>
                  <a:lnTo>
                    <a:pt x="453" y="907"/>
                  </a:lnTo>
                  <a:cubicBezTo>
                    <a:pt x="202" y="907"/>
                    <a:pt x="0" y="704"/>
                    <a:pt x="0" y="454"/>
                  </a:cubicBezTo>
                  <a:lnTo>
                    <a:pt x="0" y="454"/>
                  </a:lnTo>
                  <a:cubicBezTo>
                    <a:pt x="0" y="204"/>
                    <a:pt x="202" y="0"/>
                    <a:pt x="453" y="0"/>
                  </a:cubicBezTo>
                  <a:lnTo>
                    <a:pt x="3246" y="0"/>
                  </a:lnTo>
                  <a:lnTo>
                    <a:pt x="3246" y="0"/>
                  </a:lnTo>
                  <a:cubicBezTo>
                    <a:pt x="3496" y="0"/>
                    <a:pt x="3699" y="204"/>
                    <a:pt x="3699" y="454"/>
                  </a:cubicBezTo>
                </a:path>
              </a:pathLst>
            </a:custGeom>
            <a:solidFill>
              <a:schemeClr val="accent1"/>
            </a:solidFill>
            <a:ln>
              <a:noFill/>
            </a:ln>
            <a:effectLst/>
          </p:spPr>
          <p:txBody>
            <a:bodyPr wrap="none" anchor="ctr"/>
            <a:lstStyle/>
            <a:p>
              <a:endParaRPr lang="en-US" sz="3200" dirty="0">
                <a:latin typeface="Aptos" panose="020B0004020202020204" pitchFamily="34" charset="0"/>
              </a:endParaRPr>
            </a:p>
          </p:txBody>
        </p:sp>
        <p:sp>
          <p:nvSpPr>
            <p:cNvPr id="41" name="Freeform 7">
              <a:extLst>
                <a:ext uri="{FF2B5EF4-FFF2-40B4-BE49-F238E27FC236}">
                  <a16:creationId xmlns:a16="http://schemas.microsoft.com/office/drawing/2014/main" id="{49E1DF98-3691-50C9-D708-40F25F10545C}"/>
                </a:ext>
              </a:extLst>
            </p:cNvPr>
            <p:cNvSpPr>
              <a:spLocks noChangeArrowheads="1"/>
            </p:cNvSpPr>
            <p:nvPr/>
          </p:nvSpPr>
          <p:spPr bwMode="auto">
            <a:xfrm>
              <a:off x="3546860" y="4419308"/>
              <a:ext cx="3644399" cy="64923"/>
            </a:xfrm>
            <a:custGeom>
              <a:avLst/>
              <a:gdLst>
                <a:gd name="T0" fmla="*/ 3679 w 3711"/>
                <a:gd name="T1" fmla="*/ 64 h 65"/>
                <a:gd name="T2" fmla="*/ 30 w 3711"/>
                <a:gd name="T3" fmla="*/ 64 h 65"/>
                <a:gd name="T4" fmla="*/ 30 w 3711"/>
                <a:gd name="T5" fmla="*/ 64 h 65"/>
                <a:gd name="T6" fmla="*/ 0 w 3711"/>
                <a:gd name="T7" fmla="*/ 32 h 65"/>
                <a:gd name="T8" fmla="*/ 0 w 3711"/>
                <a:gd name="T9" fmla="*/ 32 h 65"/>
                <a:gd name="T10" fmla="*/ 30 w 3711"/>
                <a:gd name="T11" fmla="*/ 0 h 65"/>
                <a:gd name="T12" fmla="*/ 3679 w 3711"/>
                <a:gd name="T13" fmla="*/ 0 h 65"/>
                <a:gd name="T14" fmla="*/ 3679 w 3711"/>
                <a:gd name="T15" fmla="*/ 0 h 65"/>
                <a:gd name="T16" fmla="*/ 3710 w 3711"/>
                <a:gd name="T17" fmla="*/ 32 h 65"/>
                <a:gd name="T18" fmla="*/ 3710 w 3711"/>
                <a:gd name="T19" fmla="*/ 32 h 65"/>
                <a:gd name="T20" fmla="*/ 3679 w 3711"/>
                <a:gd name="T21"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11" h="65">
                  <a:moveTo>
                    <a:pt x="3679" y="64"/>
                  </a:moveTo>
                  <a:lnTo>
                    <a:pt x="30" y="64"/>
                  </a:lnTo>
                  <a:lnTo>
                    <a:pt x="30" y="64"/>
                  </a:lnTo>
                  <a:cubicBezTo>
                    <a:pt x="13" y="64"/>
                    <a:pt x="0" y="50"/>
                    <a:pt x="0" y="32"/>
                  </a:cubicBezTo>
                  <a:lnTo>
                    <a:pt x="0" y="32"/>
                  </a:lnTo>
                  <a:cubicBezTo>
                    <a:pt x="0" y="15"/>
                    <a:pt x="13" y="0"/>
                    <a:pt x="30" y="0"/>
                  </a:cubicBezTo>
                  <a:lnTo>
                    <a:pt x="3679" y="0"/>
                  </a:lnTo>
                  <a:lnTo>
                    <a:pt x="3679" y="0"/>
                  </a:lnTo>
                  <a:cubicBezTo>
                    <a:pt x="3696" y="0"/>
                    <a:pt x="3710" y="15"/>
                    <a:pt x="3710" y="32"/>
                  </a:cubicBezTo>
                  <a:lnTo>
                    <a:pt x="3710" y="32"/>
                  </a:lnTo>
                  <a:cubicBezTo>
                    <a:pt x="3710" y="50"/>
                    <a:pt x="3696" y="64"/>
                    <a:pt x="3679" y="64"/>
                  </a:cubicBezTo>
                </a:path>
              </a:pathLst>
            </a:custGeom>
            <a:solidFill>
              <a:schemeClr val="accent2"/>
            </a:solidFill>
            <a:ln>
              <a:noFill/>
            </a:ln>
            <a:effectLst/>
          </p:spPr>
          <p:txBody>
            <a:bodyPr wrap="none" anchor="ctr"/>
            <a:lstStyle/>
            <a:p>
              <a:endParaRPr lang="en-US" sz="3200" dirty="0">
                <a:latin typeface="Aptos" panose="020B0004020202020204" pitchFamily="34" charset="0"/>
              </a:endParaRPr>
            </a:p>
          </p:txBody>
        </p:sp>
        <p:sp>
          <p:nvSpPr>
            <p:cNvPr id="42" name="TextBox 41">
              <a:extLst>
                <a:ext uri="{FF2B5EF4-FFF2-40B4-BE49-F238E27FC236}">
                  <a16:creationId xmlns:a16="http://schemas.microsoft.com/office/drawing/2014/main" id="{A491699B-96E5-9C8B-E510-535F0BA7A77A}"/>
                </a:ext>
              </a:extLst>
            </p:cNvPr>
            <p:cNvSpPr txBox="1"/>
            <p:nvPr/>
          </p:nvSpPr>
          <p:spPr>
            <a:xfrm>
              <a:off x="2625275" y="3285255"/>
              <a:ext cx="5487573" cy="1225731"/>
            </a:xfrm>
            <a:prstGeom prst="rect">
              <a:avLst/>
            </a:prstGeom>
            <a:noFill/>
          </p:spPr>
          <p:txBody>
            <a:bodyPr wrap="none" rtlCol="0" anchor="ctr">
              <a:spAutoFit/>
            </a:bodyPr>
            <a:lstStyle/>
            <a:p>
              <a:pPr algn="ctr"/>
              <a:r>
                <a:rPr lang="en-US" sz="3200" b="1" spc="300" dirty="0">
                  <a:solidFill>
                    <a:schemeClr val="accent2"/>
                  </a:solidFill>
                  <a:latin typeface="Aptos" panose="020B0004020202020204" pitchFamily="34" charset="0"/>
                  <a:ea typeface="League Spartan" charset="0"/>
                  <a:cs typeface="Poppins SemiBold" pitchFamily="2" charset="77"/>
                </a:rPr>
                <a:t>COMPARE1</a:t>
              </a:r>
            </a:p>
          </p:txBody>
        </p:sp>
        <p:sp>
          <p:nvSpPr>
            <p:cNvPr id="43" name="TextBox 42">
              <a:extLst>
                <a:ext uri="{FF2B5EF4-FFF2-40B4-BE49-F238E27FC236}">
                  <a16:creationId xmlns:a16="http://schemas.microsoft.com/office/drawing/2014/main" id="{1B2DC9BB-5DCA-3EB9-A029-99897A53F0C3}"/>
                </a:ext>
              </a:extLst>
            </p:cNvPr>
            <p:cNvSpPr txBox="1"/>
            <p:nvPr/>
          </p:nvSpPr>
          <p:spPr>
            <a:xfrm>
              <a:off x="4271676" y="11728786"/>
              <a:ext cx="2194763" cy="580610"/>
            </a:xfrm>
            <a:prstGeom prst="rect">
              <a:avLst/>
            </a:prstGeom>
            <a:noFill/>
          </p:spPr>
          <p:txBody>
            <a:bodyPr wrap="none" rtlCol="0" anchor="ctr">
              <a:spAutoFit/>
            </a:bodyPr>
            <a:lstStyle/>
            <a:p>
              <a:pPr algn="ctr"/>
              <a:r>
                <a:rPr lang="en-US" sz="1200" spc="150" dirty="0">
                  <a:solidFill>
                    <a:schemeClr val="bg1"/>
                  </a:solidFill>
                  <a:latin typeface="Aptos" panose="020B0004020202020204" pitchFamily="34" charset="0"/>
                  <a:ea typeface="League Spartan" charset="0"/>
                  <a:cs typeface="Poppins SemiBold" pitchFamily="2" charset="77"/>
                </a:rPr>
                <a:t>SUMMARY</a:t>
              </a:r>
            </a:p>
          </p:txBody>
        </p:sp>
        <p:sp>
          <p:nvSpPr>
            <p:cNvPr id="44" name="TextBox 43">
              <a:extLst>
                <a:ext uri="{FF2B5EF4-FFF2-40B4-BE49-F238E27FC236}">
                  <a16:creationId xmlns:a16="http://schemas.microsoft.com/office/drawing/2014/main" id="{EC81FC2F-6419-FB92-7D94-A0A927D15659}"/>
                </a:ext>
              </a:extLst>
            </p:cNvPr>
            <p:cNvSpPr txBox="1"/>
            <p:nvPr/>
          </p:nvSpPr>
          <p:spPr>
            <a:xfrm>
              <a:off x="3540873" y="5037247"/>
              <a:ext cx="3656364" cy="1612805"/>
            </a:xfrm>
            <a:prstGeom prst="rect">
              <a:avLst/>
            </a:prstGeom>
            <a:noFill/>
          </p:spPr>
          <p:txBody>
            <a:bodyPr wrap="none" rtlCol="0" anchor="ctr">
              <a:spAutoFit/>
            </a:bodyPr>
            <a:lstStyle/>
            <a:p>
              <a:pPr algn="ctr"/>
              <a:r>
                <a:rPr lang="en-US" sz="4400" spc="300" dirty="0">
                  <a:solidFill>
                    <a:schemeClr val="bg1"/>
                  </a:solidFill>
                  <a:latin typeface="Aptos" panose="020B0004020202020204" pitchFamily="34" charset="0"/>
                  <a:ea typeface="League Spartan" charset="0"/>
                  <a:cs typeface="Poppins SemiBold" pitchFamily="2" charset="77"/>
                </a:rPr>
                <a:t>$0.00</a:t>
              </a:r>
              <a:endParaRPr lang="en-US" sz="4400" spc="300" baseline="30000" dirty="0">
                <a:solidFill>
                  <a:schemeClr val="bg1"/>
                </a:solidFill>
                <a:latin typeface="Aptos" panose="020B0004020202020204" pitchFamily="34" charset="0"/>
                <a:ea typeface="League Spartan" charset="0"/>
                <a:cs typeface="Poppins SemiBold" pitchFamily="2" charset="77"/>
              </a:endParaRPr>
            </a:p>
          </p:txBody>
        </p:sp>
        <p:sp>
          <p:nvSpPr>
            <p:cNvPr id="45" name="TextBox 44">
              <a:extLst>
                <a:ext uri="{FF2B5EF4-FFF2-40B4-BE49-F238E27FC236}">
                  <a16:creationId xmlns:a16="http://schemas.microsoft.com/office/drawing/2014/main" id="{0CFE71DB-DB03-2A26-EB91-0BA8DFC69911}"/>
                </a:ext>
              </a:extLst>
            </p:cNvPr>
            <p:cNvSpPr txBox="1"/>
            <p:nvPr/>
          </p:nvSpPr>
          <p:spPr>
            <a:xfrm>
              <a:off x="4501839" y="6251037"/>
              <a:ext cx="1734438" cy="516097"/>
            </a:xfrm>
            <a:prstGeom prst="rect">
              <a:avLst/>
            </a:prstGeom>
            <a:noFill/>
          </p:spPr>
          <p:txBody>
            <a:bodyPr wrap="none" rtlCol="0" anchor="ctr">
              <a:spAutoFit/>
            </a:bodyPr>
            <a:lstStyle/>
            <a:p>
              <a:pPr algn="ctr"/>
              <a:r>
                <a:rPr lang="en-US" sz="1000" dirty="0">
                  <a:solidFill>
                    <a:schemeClr val="bg1"/>
                  </a:solidFill>
                  <a:latin typeface="Aptos" panose="020B0004020202020204" pitchFamily="34" charset="0"/>
                  <a:ea typeface="Open Sans Light" panose="020B0306030504020204" pitchFamily="34" charset="0"/>
                  <a:cs typeface="Open Sans Light" panose="020B0306030504020204" pitchFamily="34" charset="0"/>
                </a:rPr>
                <a:t>Description</a:t>
              </a:r>
              <a:endParaRPr lang="en-US" sz="1000" baseline="30000" dirty="0">
                <a:solidFill>
                  <a:schemeClr val="bg1"/>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46" name="TextBox 45">
              <a:extLst>
                <a:ext uri="{FF2B5EF4-FFF2-40B4-BE49-F238E27FC236}">
                  <a16:creationId xmlns:a16="http://schemas.microsoft.com/office/drawing/2014/main" id="{B02C850E-1914-01AB-EF3A-BC46AB86B3DD}"/>
                </a:ext>
              </a:extLst>
            </p:cNvPr>
            <p:cNvSpPr txBox="1"/>
            <p:nvPr/>
          </p:nvSpPr>
          <p:spPr>
            <a:xfrm>
              <a:off x="3407239" y="7494303"/>
              <a:ext cx="3923644"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47" name="TextBox 46">
              <a:extLst>
                <a:ext uri="{FF2B5EF4-FFF2-40B4-BE49-F238E27FC236}">
                  <a16:creationId xmlns:a16="http://schemas.microsoft.com/office/drawing/2014/main" id="{9E7D865F-DE76-05D7-D66E-9C7E8269D9DF}"/>
                </a:ext>
              </a:extLst>
            </p:cNvPr>
            <p:cNvSpPr txBox="1"/>
            <p:nvPr/>
          </p:nvSpPr>
          <p:spPr>
            <a:xfrm>
              <a:off x="3407239" y="8232888"/>
              <a:ext cx="3923644"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48" name="TextBox 47">
              <a:extLst>
                <a:ext uri="{FF2B5EF4-FFF2-40B4-BE49-F238E27FC236}">
                  <a16:creationId xmlns:a16="http://schemas.microsoft.com/office/drawing/2014/main" id="{29E920BC-1E2D-A8CB-EC81-F1E2EA56FDE5}"/>
                </a:ext>
              </a:extLst>
            </p:cNvPr>
            <p:cNvSpPr txBox="1"/>
            <p:nvPr/>
          </p:nvSpPr>
          <p:spPr>
            <a:xfrm>
              <a:off x="3407239" y="8971469"/>
              <a:ext cx="3923644"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49" name="TextBox 48">
              <a:extLst>
                <a:ext uri="{FF2B5EF4-FFF2-40B4-BE49-F238E27FC236}">
                  <a16:creationId xmlns:a16="http://schemas.microsoft.com/office/drawing/2014/main" id="{2B85C9E2-2D70-CE3B-D9B6-458766E99FFC}"/>
                </a:ext>
              </a:extLst>
            </p:cNvPr>
            <p:cNvSpPr txBox="1"/>
            <p:nvPr/>
          </p:nvSpPr>
          <p:spPr>
            <a:xfrm>
              <a:off x="3407239" y="9710056"/>
              <a:ext cx="3923644"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sp>
          <p:nvSpPr>
            <p:cNvPr id="50" name="TextBox 49">
              <a:extLst>
                <a:ext uri="{FF2B5EF4-FFF2-40B4-BE49-F238E27FC236}">
                  <a16:creationId xmlns:a16="http://schemas.microsoft.com/office/drawing/2014/main" id="{7A3140DB-FAE4-1FB4-F5D3-719C7B3F121C}"/>
                </a:ext>
              </a:extLst>
            </p:cNvPr>
            <p:cNvSpPr txBox="1"/>
            <p:nvPr/>
          </p:nvSpPr>
          <p:spPr>
            <a:xfrm>
              <a:off x="3407239" y="10448639"/>
              <a:ext cx="3923644" cy="548354"/>
            </a:xfrm>
            <a:prstGeom prst="rect">
              <a:avLst/>
            </a:prstGeom>
            <a:noFill/>
          </p:spPr>
          <p:txBody>
            <a:bodyPr wrap="square" rtlCol="0" anchor="ctr">
              <a:spAutoFit/>
            </a:bodyPr>
            <a:lstStyle/>
            <a:p>
              <a:pPr algn="ctr"/>
              <a:r>
                <a:rPr lang="en-US" sz="1050" dirty="0">
                  <a:solidFill>
                    <a:schemeClr val="tx2"/>
                  </a:solidFill>
                  <a:latin typeface="Aptos" panose="020B0004020202020204" pitchFamily="34" charset="0"/>
                  <a:ea typeface="Open Sans Light" panose="020B0306030504020204" pitchFamily="34" charset="0"/>
                  <a:cs typeface="Open Sans Light" panose="020B0306030504020204" pitchFamily="34" charset="0"/>
                </a:rPr>
                <a:t>Line item</a:t>
              </a:r>
              <a:endParaRPr lang="en-US" sz="1050" baseline="30000" dirty="0">
                <a:solidFill>
                  <a:schemeClr val="tx2"/>
                </a:solidFill>
                <a:latin typeface="Aptos" panose="020B0004020202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014344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8BD1F-9E2B-2595-5AA7-6400BFAF63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69415D-1E73-8D0C-657E-CE5C3FE24783}"/>
              </a:ext>
            </a:extLst>
          </p:cNvPr>
          <p:cNvSpPr>
            <a:spLocks noGrp="1"/>
          </p:cNvSpPr>
          <p:nvPr>
            <p:ph type="title"/>
          </p:nvPr>
        </p:nvSpPr>
        <p:spPr>
          <a:xfrm>
            <a:off x="839788" y="365126"/>
            <a:ext cx="10515600" cy="944834"/>
          </a:xfrm>
        </p:spPr>
        <p:txBody>
          <a:bodyPr/>
          <a:lstStyle/>
          <a:p>
            <a:r>
              <a:rPr lang="en-US" dirty="0"/>
              <a:t>SAMPLE INFOGRAPHIC PHONES</a:t>
            </a:r>
          </a:p>
        </p:txBody>
      </p:sp>
      <p:sp>
        <p:nvSpPr>
          <p:cNvPr id="3" name="Slide Number Placeholder 2">
            <a:extLst>
              <a:ext uri="{FF2B5EF4-FFF2-40B4-BE49-F238E27FC236}">
                <a16:creationId xmlns:a16="http://schemas.microsoft.com/office/drawing/2014/main" id="{D98498CB-756F-3357-0D25-3551B38EA8B4}"/>
              </a:ext>
            </a:extLst>
          </p:cNvPr>
          <p:cNvSpPr>
            <a:spLocks noGrp="1"/>
          </p:cNvSpPr>
          <p:nvPr>
            <p:ph type="sldNum" sz="quarter" idx="12"/>
          </p:nvPr>
        </p:nvSpPr>
        <p:spPr/>
        <p:txBody>
          <a:bodyPr/>
          <a:lstStyle/>
          <a:p>
            <a:fld id="{F732C732-AAC8-F547-A38C-3ADCCEC237B4}" type="slidenum">
              <a:rPr lang="en-US" smtClean="0"/>
              <a:pPr/>
              <a:t>41</a:t>
            </a:fld>
            <a:endParaRPr lang="en-US" dirty="0"/>
          </a:p>
        </p:txBody>
      </p:sp>
      <p:sp>
        <p:nvSpPr>
          <p:cNvPr id="4" name="Text Placeholder 3">
            <a:extLst>
              <a:ext uri="{FF2B5EF4-FFF2-40B4-BE49-F238E27FC236}">
                <a16:creationId xmlns:a16="http://schemas.microsoft.com/office/drawing/2014/main" id="{3C15B425-D739-502F-FF65-D4F1BA911D39}"/>
              </a:ext>
            </a:extLst>
          </p:cNvPr>
          <p:cNvSpPr>
            <a:spLocks noGrp="1"/>
          </p:cNvSpPr>
          <p:nvPr>
            <p:ph type="body" sz="quarter" idx="13"/>
          </p:nvPr>
        </p:nvSpPr>
        <p:spPr/>
        <p:txBody>
          <a:bodyPr/>
          <a:lstStyle/>
          <a:p>
            <a:r>
              <a:rPr lang="en-US" dirty="0"/>
              <a:t>EDIT THE CHART IN EXCEL, REPLACE THE TEXT WITH YOUR OWN DATA</a:t>
            </a:r>
          </a:p>
        </p:txBody>
      </p:sp>
      <p:grpSp>
        <p:nvGrpSpPr>
          <p:cNvPr id="81" name="Group 80">
            <a:extLst>
              <a:ext uri="{FF2B5EF4-FFF2-40B4-BE49-F238E27FC236}">
                <a16:creationId xmlns:a16="http://schemas.microsoft.com/office/drawing/2014/main" id="{C2E3DBD6-94B8-BA21-7746-2DD700C65647}"/>
              </a:ext>
            </a:extLst>
          </p:cNvPr>
          <p:cNvGrpSpPr/>
          <p:nvPr/>
        </p:nvGrpSpPr>
        <p:grpSpPr>
          <a:xfrm>
            <a:off x="7839252" y="1959031"/>
            <a:ext cx="3966903" cy="1015663"/>
            <a:chOff x="8069153" y="1213235"/>
            <a:chExt cx="3966903" cy="1015663"/>
          </a:xfrm>
        </p:grpSpPr>
        <p:sp>
          <p:nvSpPr>
            <p:cNvPr id="6" name="TextBox 5">
              <a:extLst>
                <a:ext uri="{FF2B5EF4-FFF2-40B4-BE49-F238E27FC236}">
                  <a16:creationId xmlns:a16="http://schemas.microsoft.com/office/drawing/2014/main" id="{B173EF4D-B204-DD95-705B-54963FFE7EB2}"/>
                </a:ext>
              </a:extLst>
            </p:cNvPr>
            <p:cNvSpPr txBox="1"/>
            <p:nvPr/>
          </p:nvSpPr>
          <p:spPr>
            <a:xfrm>
              <a:off x="8069153" y="1213235"/>
              <a:ext cx="595035" cy="1015663"/>
            </a:xfrm>
            <a:prstGeom prst="rect">
              <a:avLst/>
            </a:prstGeom>
            <a:solidFill>
              <a:srgbClr val="FFFFFF"/>
            </a:solidFill>
          </p:spPr>
          <p:txBody>
            <a:bodyPr wrap="none" rtlCol="0">
              <a:spAutoFit/>
            </a:bodyPr>
            <a:lstStyle/>
            <a:p>
              <a:r>
                <a:rPr lang="en-US" sz="6000" b="1" dirty="0">
                  <a:solidFill>
                    <a:schemeClr val="accent1"/>
                  </a:solidFill>
                  <a:latin typeface="Aptos" panose="020B0004020202020204" pitchFamily="34" charset="0"/>
                </a:rPr>
                <a:t>1</a:t>
              </a:r>
            </a:p>
          </p:txBody>
        </p:sp>
        <p:sp>
          <p:nvSpPr>
            <p:cNvPr id="7" name="TextBox 6">
              <a:extLst>
                <a:ext uri="{FF2B5EF4-FFF2-40B4-BE49-F238E27FC236}">
                  <a16:creationId xmlns:a16="http://schemas.microsoft.com/office/drawing/2014/main" id="{8CE1C152-EE78-F688-7B8C-7AA85A0A6F23}"/>
                </a:ext>
              </a:extLst>
            </p:cNvPr>
            <p:cNvSpPr txBox="1"/>
            <p:nvPr/>
          </p:nvSpPr>
          <p:spPr>
            <a:xfrm>
              <a:off x="8589310" y="1521548"/>
              <a:ext cx="1369286"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01</a:t>
              </a:r>
            </a:p>
          </p:txBody>
        </p:sp>
        <p:sp>
          <p:nvSpPr>
            <p:cNvPr id="8" name="Subtitle 2">
              <a:extLst>
                <a:ext uri="{FF2B5EF4-FFF2-40B4-BE49-F238E27FC236}">
                  <a16:creationId xmlns:a16="http://schemas.microsoft.com/office/drawing/2014/main" id="{C3374334-86C3-19C4-28EF-D71A04C411F3}"/>
                </a:ext>
              </a:extLst>
            </p:cNvPr>
            <p:cNvSpPr txBox="1">
              <a:spLocks/>
            </p:cNvSpPr>
            <p:nvPr/>
          </p:nvSpPr>
          <p:spPr>
            <a:xfrm>
              <a:off x="8589310" y="1678435"/>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2" name="Group 81">
            <a:extLst>
              <a:ext uri="{FF2B5EF4-FFF2-40B4-BE49-F238E27FC236}">
                <a16:creationId xmlns:a16="http://schemas.microsoft.com/office/drawing/2014/main" id="{8D2682FF-14EF-8C9E-89ED-A3C67261DA78}"/>
              </a:ext>
            </a:extLst>
          </p:cNvPr>
          <p:cNvGrpSpPr/>
          <p:nvPr/>
        </p:nvGrpSpPr>
        <p:grpSpPr>
          <a:xfrm>
            <a:off x="7839252" y="3406020"/>
            <a:ext cx="3966903" cy="1015663"/>
            <a:chOff x="8069153" y="3044612"/>
            <a:chExt cx="3966903" cy="1015663"/>
          </a:xfrm>
        </p:grpSpPr>
        <p:sp>
          <p:nvSpPr>
            <p:cNvPr id="19" name="TextBox 18">
              <a:extLst>
                <a:ext uri="{FF2B5EF4-FFF2-40B4-BE49-F238E27FC236}">
                  <a16:creationId xmlns:a16="http://schemas.microsoft.com/office/drawing/2014/main" id="{8E4779DE-59EB-97E5-9109-11EEC255FD36}"/>
                </a:ext>
              </a:extLst>
            </p:cNvPr>
            <p:cNvSpPr txBox="1"/>
            <p:nvPr/>
          </p:nvSpPr>
          <p:spPr>
            <a:xfrm>
              <a:off x="8069153" y="3044612"/>
              <a:ext cx="59824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2</a:t>
              </a:r>
            </a:p>
          </p:txBody>
        </p:sp>
        <p:sp>
          <p:nvSpPr>
            <p:cNvPr id="21" name="TextBox 20">
              <a:extLst>
                <a:ext uri="{FF2B5EF4-FFF2-40B4-BE49-F238E27FC236}">
                  <a16:creationId xmlns:a16="http://schemas.microsoft.com/office/drawing/2014/main" id="{ABBC97DE-9C19-2103-988B-181818A45B88}"/>
                </a:ext>
              </a:extLst>
            </p:cNvPr>
            <p:cNvSpPr txBox="1"/>
            <p:nvPr/>
          </p:nvSpPr>
          <p:spPr>
            <a:xfrm>
              <a:off x="8589310" y="3352925"/>
              <a:ext cx="137409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02</a:t>
              </a:r>
            </a:p>
          </p:txBody>
        </p:sp>
        <p:sp>
          <p:nvSpPr>
            <p:cNvPr id="22" name="Subtitle 2">
              <a:extLst>
                <a:ext uri="{FF2B5EF4-FFF2-40B4-BE49-F238E27FC236}">
                  <a16:creationId xmlns:a16="http://schemas.microsoft.com/office/drawing/2014/main" id="{EC3F2D29-795C-A077-9EBF-A15CEAAF586C}"/>
                </a:ext>
              </a:extLst>
            </p:cNvPr>
            <p:cNvSpPr txBox="1">
              <a:spLocks/>
            </p:cNvSpPr>
            <p:nvPr/>
          </p:nvSpPr>
          <p:spPr>
            <a:xfrm>
              <a:off x="8589310" y="3509814"/>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3" name="Group 82">
            <a:extLst>
              <a:ext uri="{FF2B5EF4-FFF2-40B4-BE49-F238E27FC236}">
                <a16:creationId xmlns:a16="http://schemas.microsoft.com/office/drawing/2014/main" id="{242BA0C4-4B86-988A-971D-08AC33B86FDA}"/>
              </a:ext>
            </a:extLst>
          </p:cNvPr>
          <p:cNvGrpSpPr/>
          <p:nvPr/>
        </p:nvGrpSpPr>
        <p:grpSpPr>
          <a:xfrm>
            <a:off x="7839252" y="4853009"/>
            <a:ext cx="3966903" cy="1015663"/>
            <a:chOff x="8069153" y="4875989"/>
            <a:chExt cx="3966903" cy="1015663"/>
          </a:xfrm>
        </p:grpSpPr>
        <p:sp>
          <p:nvSpPr>
            <p:cNvPr id="51" name="TextBox 50">
              <a:extLst>
                <a:ext uri="{FF2B5EF4-FFF2-40B4-BE49-F238E27FC236}">
                  <a16:creationId xmlns:a16="http://schemas.microsoft.com/office/drawing/2014/main" id="{8B9EEBE6-2797-D42C-B797-09A83DB83C78}"/>
                </a:ext>
              </a:extLst>
            </p:cNvPr>
            <p:cNvSpPr txBox="1"/>
            <p:nvPr/>
          </p:nvSpPr>
          <p:spPr>
            <a:xfrm>
              <a:off x="8069153" y="4875989"/>
              <a:ext cx="61427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3</a:t>
              </a:r>
            </a:p>
          </p:txBody>
        </p:sp>
        <p:sp>
          <p:nvSpPr>
            <p:cNvPr id="52" name="TextBox 51">
              <a:extLst>
                <a:ext uri="{FF2B5EF4-FFF2-40B4-BE49-F238E27FC236}">
                  <a16:creationId xmlns:a16="http://schemas.microsoft.com/office/drawing/2014/main" id="{890BCE13-3C15-E352-0606-DC487EF2B8ED}"/>
                </a:ext>
              </a:extLst>
            </p:cNvPr>
            <p:cNvSpPr txBox="1"/>
            <p:nvPr/>
          </p:nvSpPr>
          <p:spPr>
            <a:xfrm>
              <a:off x="8589310" y="5184302"/>
              <a:ext cx="137890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03</a:t>
              </a:r>
            </a:p>
          </p:txBody>
        </p:sp>
        <p:sp>
          <p:nvSpPr>
            <p:cNvPr id="53" name="Subtitle 2">
              <a:extLst>
                <a:ext uri="{FF2B5EF4-FFF2-40B4-BE49-F238E27FC236}">
                  <a16:creationId xmlns:a16="http://schemas.microsoft.com/office/drawing/2014/main" id="{7AA5E017-2E40-13B2-F3EE-BC53CE96FE3D}"/>
                </a:ext>
              </a:extLst>
            </p:cNvPr>
            <p:cNvSpPr txBox="1">
              <a:spLocks/>
            </p:cNvSpPr>
            <p:nvPr/>
          </p:nvSpPr>
          <p:spPr>
            <a:xfrm>
              <a:off x="8589310" y="5341190"/>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sp>
        <p:nvSpPr>
          <p:cNvPr id="54" name="Rounded Rectangle 53">
            <a:extLst>
              <a:ext uri="{FF2B5EF4-FFF2-40B4-BE49-F238E27FC236}">
                <a16:creationId xmlns:a16="http://schemas.microsoft.com/office/drawing/2014/main" id="{FF579881-53ED-1B5E-EBB1-A7CC9D223CBF}"/>
              </a:ext>
            </a:extLst>
          </p:cNvPr>
          <p:cNvSpPr/>
          <p:nvPr/>
        </p:nvSpPr>
        <p:spPr>
          <a:xfrm>
            <a:off x="1627385" y="1992901"/>
            <a:ext cx="1961059" cy="398031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55" name="Rounded Rectangle 54">
            <a:extLst>
              <a:ext uri="{FF2B5EF4-FFF2-40B4-BE49-F238E27FC236}">
                <a16:creationId xmlns:a16="http://schemas.microsoft.com/office/drawing/2014/main" id="{B5F9BF07-3E38-EF8A-2C1A-715922C5E330}"/>
              </a:ext>
            </a:extLst>
          </p:cNvPr>
          <p:cNvSpPr/>
          <p:nvPr/>
        </p:nvSpPr>
        <p:spPr>
          <a:xfrm>
            <a:off x="5115470" y="1992901"/>
            <a:ext cx="1961059" cy="3980310"/>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56" name="Group 55">
            <a:extLst>
              <a:ext uri="{FF2B5EF4-FFF2-40B4-BE49-F238E27FC236}">
                <a16:creationId xmlns:a16="http://schemas.microsoft.com/office/drawing/2014/main" id="{60B1C2E1-7A64-C75A-C552-78F8F2F01597}"/>
              </a:ext>
            </a:extLst>
          </p:cNvPr>
          <p:cNvGrpSpPr/>
          <p:nvPr/>
        </p:nvGrpSpPr>
        <p:grpSpPr>
          <a:xfrm>
            <a:off x="5093799" y="1963647"/>
            <a:ext cx="2031905" cy="4045052"/>
            <a:chOff x="1882736" y="5503863"/>
            <a:chExt cx="6362700" cy="12666663"/>
          </a:xfrm>
        </p:grpSpPr>
        <p:sp>
          <p:nvSpPr>
            <p:cNvPr id="57" name="Freeform 56">
              <a:extLst>
                <a:ext uri="{FF2B5EF4-FFF2-40B4-BE49-F238E27FC236}">
                  <a16:creationId xmlns:a16="http://schemas.microsoft.com/office/drawing/2014/main" id="{541CBCF0-02C7-34CA-F030-40078B10F704}"/>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58" name="Freeform 57">
              <a:extLst>
                <a:ext uri="{FF2B5EF4-FFF2-40B4-BE49-F238E27FC236}">
                  <a16:creationId xmlns:a16="http://schemas.microsoft.com/office/drawing/2014/main" id="{D6367801-F36C-9140-9AC9-C1AACF05025C}"/>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59" name="Freeform 58">
              <a:extLst>
                <a:ext uri="{FF2B5EF4-FFF2-40B4-BE49-F238E27FC236}">
                  <a16:creationId xmlns:a16="http://schemas.microsoft.com/office/drawing/2014/main" id="{F1C362ED-E268-2E6F-6CC7-AEA7C7298B41}"/>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0" name="Rectangle 59">
              <a:extLst>
                <a:ext uri="{FF2B5EF4-FFF2-40B4-BE49-F238E27FC236}">
                  <a16:creationId xmlns:a16="http://schemas.microsoft.com/office/drawing/2014/main" id="{2071B18E-369D-6E1B-6F0A-C99A7C0DF01E}"/>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1" name="Rectangle 60">
              <a:extLst>
                <a:ext uri="{FF2B5EF4-FFF2-40B4-BE49-F238E27FC236}">
                  <a16:creationId xmlns:a16="http://schemas.microsoft.com/office/drawing/2014/main" id="{3B28563C-1307-6135-EE4C-0F0C7F9EC459}"/>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2" name="Rectangle 61">
              <a:extLst>
                <a:ext uri="{FF2B5EF4-FFF2-40B4-BE49-F238E27FC236}">
                  <a16:creationId xmlns:a16="http://schemas.microsoft.com/office/drawing/2014/main" id="{AAE8A9EA-A44B-10BE-088F-E0BDB00043CD}"/>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3" name="Rectangle 62">
              <a:extLst>
                <a:ext uri="{FF2B5EF4-FFF2-40B4-BE49-F238E27FC236}">
                  <a16:creationId xmlns:a16="http://schemas.microsoft.com/office/drawing/2014/main" id="{6DCA2348-BEF8-8228-7592-09B01135584E}"/>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grpSp>
      <p:grpSp>
        <p:nvGrpSpPr>
          <p:cNvPr id="64" name="Group 63">
            <a:extLst>
              <a:ext uri="{FF2B5EF4-FFF2-40B4-BE49-F238E27FC236}">
                <a16:creationId xmlns:a16="http://schemas.microsoft.com/office/drawing/2014/main" id="{96B96778-AEB7-78C0-2209-F2F490EB96FD}"/>
              </a:ext>
            </a:extLst>
          </p:cNvPr>
          <p:cNvGrpSpPr/>
          <p:nvPr/>
        </p:nvGrpSpPr>
        <p:grpSpPr>
          <a:xfrm>
            <a:off x="1591709" y="1963647"/>
            <a:ext cx="2031905" cy="4045052"/>
            <a:chOff x="1882736" y="5503863"/>
            <a:chExt cx="6362700" cy="12666663"/>
          </a:xfrm>
        </p:grpSpPr>
        <p:sp>
          <p:nvSpPr>
            <p:cNvPr id="65" name="Freeform 64">
              <a:extLst>
                <a:ext uri="{FF2B5EF4-FFF2-40B4-BE49-F238E27FC236}">
                  <a16:creationId xmlns:a16="http://schemas.microsoft.com/office/drawing/2014/main" id="{17BA436E-971F-C2B6-2B6F-8B79AC48305C}"/>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6" name="Freeform 65">
              <a:extLst>
                <a:ext uri="{FF2B5EF4-FFF2-40B4-BE49-F238E27FC236}">
                  <a16:creationId xmlns:a16="http://schemas.microsoft.com/office/drawing/2014/main" id="{19013601-F4ED-740D-57A7-1242438E4738}"/>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no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7" name="Freeform 66">
              <a:extLst>
                <a:ext uri="{FF2B5EF4-FFF2-40B4-BE49-F238E27FC236}">
                  <a16:creationId xmlns:a16="http://schemas.microsoft.com/office/drawing/2014/main" id="{E9301E46-3067-3D97-BA51-5F5AF1FFF1E5}"/>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8" name="Rectangle 67">
              <a:extLst>
                <a:ext uri="{FF2B5EF4-FFF2-40B4-BE49-F238E27FC236}">
                  <a16:creationId xmlns:a16="http://schemas.microsoft.com/office/drawing/2014/main" id="{4A7AA250-6B2A-8AB2-B737-E5ABFBF2981A}"/>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69" name="Rectangle 68">
              <a:extLst>
                <a:ext uri="{FF2B5EF4-FFF2-40B4-BE49-F238E27FC236}">
                  <a16:creationId xmlns:a16="http://schemas.microsoft.com/office/drawing/2014/main" id="{B8E43CD5-8055-9F67-5694-B1838A0BFC76}"/>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0" name="Rectangle 69">
              <a:extLst>
                <a:ext uri="{FF2B5EF4-FFF2-40B4-BE49-F238E27FC236}">
                  <a16:creationId xmlns:a16="http://schemas.microsoft.com/office/drawing/2014/main" id="{A53D556D-5311-8AB2-7AAC-FEBDA14AC728}"/>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1" name="Rectangle 70">
              <a:extLst>
                <a:ext uri="{FF2B5EF4-FFF2-40B4-BE49-F238E27FC236}">
                  <a16:creationId xmlns:a16="http://schemas.microsoft.com/office/drawing/2014/main" id="{E0C18986-9361-2032-8096-68E80E89EDB3}"/>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grpSp>
      <p:sp>
        <p:nvSpPr>
          <p:cNvPr id="72" name="Rounded Rectangle 71">
            <a:extLst>
              <a:ext uri="{FF2B5EF4-FFF2-40B4-BE49-F238E27FC236}">
                <a16:creationId xmlns:a16="http://schemas.microsoft.com/office/drawing/2014/main" id="{8F94336E-397C-DBA1-6F0C-11091B1F9120}"/>
              </a:ext>
            </a:extLst>
          </p:cNvPr>
          <p:cNvSpPr/>
          <p:nvPr/>
        </p:nvSpPr>
        <p:spPr>
          <a:xfrm>
            <a:off x="3176505" y="1545909"/>
            <a:ext cx="2373873" cy="4882221"/>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grpSp>
        <p:nvGrpSpPr>
          <p:cNvPr id="73" name="Group 72">
            <a:extLst>
              <a:ext uri="{FF2B5EF4-FFF2-40B4-BE49-F238E27FC236}">
                <a16:creationId xmlns:a16="http://schemas.microsoft.com/office/drawing/2014/main" id="{2330DD72-7F5E-49A0-2838-1A4576299DF7}"/>
              </a:ext>
            </a:extLst>
          </p:cNvPr>
          <p:cNvGrpSpPr/>
          <p:nvPr/>
        </p:nvGrpSpPr>
        <p:grpSpPr>
          <a:xfrm>
            <a:off x="3111069" y="1504197"/>
            <a:ext cx="2495275" cy="4967514"/>
            <a:chOff x="1882736" y="5503863"/>
            <a:chExt cx="6362700" cy="12666663"/>
          </a:xfrm>
        </p:grpSpPr>
        <p:sp>
          <p:nvSpPr>
            <p:cNvPr id="74" name="Freeform 73">
              <a:extLst>
                <a:ext uri="{FF2B5EF4-FFF2-40B4-BE49-F238E27FC236}">
                  <a16:creationId xmlns:a16="http://schemas.microsoft.com/office/drawing/2014/main" id="{94B1AB00-1162-6A7D-DF65-13E690416F26}"/>
                </a:ext>
              </a:extLst>
            </p:cNvPr>
            <p:cNvSpPr>
              <a:spLocks noEditPoints="1"/>
            </p:cNvSpPr>
            <p:nvPr/>
          </p:nvSpPr>
          <p:spPr bwMode="auto">
            <a:xfrm>
              <a:off x="1882736" y="5503863"/>
              <a:ext cx="6362700" cy="12666663"/>
            </a:xfrm>
            <a:custGeom>
              <a:avLst/>
              <a:gdLst>
                <a:gd name="T0" fmla="*/ 1435 w 1440"/>
                <a:gd name="T1" fmla="*/ 659 h 2868"/>
                <a:gd name="T2" fmla="*/ 1429 w 1440"/>
                <a:gd name="T3" fmla="*/ 659 h 2868"/>
                <a:gd name="T4" fmla="*/ 1429 w 1440"/>
                <a:gd name="T5" fmla="*/ 221 h 2868"/>
                <a:gd name="T6" fmla="*/ 1209 w 1440"/>
                <a:gd name="T7" fmla="*/ 0 h 2868"/>
                <a:gd name="T8" fmla="*/ 232 w 1440"/>
                <a:gd name="T9" fmla="*/ 0 h 2868"/>
                <a:gd name="T10" fmla="*/ 11 w 1440"/>
                <a:gd name="T11" fmla="*/ 221 h 2868"/>
                <a:gd name="T12" fmla="*/ 11 w 1440"/>
                <a:gd name="T13" fmla="*/ 387 h 2868"/>
                <a:gd name="T14" fmla="*/ 4 w 1440"/>
                <a:gd name="T15" fmla="*/ 387 h 2868"/>
                <a:gd name="T16" fmla="*/ 0 w 1440"/>
                <a:gd name="T17" fmla="*/ 392 h 2868"/>
                <a:gd name="T18" fmla="*/ 0 w 1440"/>
                <a:gd name="T19" fmla="*/ 498 h 2868"/>
                <a:gd name="T20" fmla="*/ 4 w 1440"/>
                <a:gd name="T21" fmla="*/ 502 h 2868"/>
                <a:gd name="T22" fmla="*/ 11 w 1440"/>
                <a:gd name="T23" fmla="*/ 502 h 2868"/>
                <a:gd name="T24" fmla="*/ 11 w 1440"/>
                <a:gd name="T25" fmla="*/ 593 h 2868"/>
                <a:gd name="T26" fmla="*/ 4 w 1440"/>
                <a:gd name="T27" fmla="*/ 593 h 2868"/>
                <a:gd name="T28" fmla="*/ 0 w 1440"/>
                <a:gd name="T29" fmla="*/ 597 h 2868"/>
                <a:gd name="T30" fmla="*/ 0 w 1440"/>
                <a:gd name="T31" fmla="*/ 798 h 2868"/>
                <a:gd name="T32" fmla="*/ 4 w 1440"/>
                <a:gd name="T33" fmla="*/ 802 h 2868"/>
                <a:gd name="T34" fmla="*/ 11 w 1440"/>
                <a:gd name="T35" fmla="*/ 802 h 2868"/>
                <a:gd name="T36" fmla="*/ 11 w 1440"/>
                <a:gd name="T37" fmla="*/ 855 h 2868"/>
                <a:gd name="T38" fmla="*/ 4 w 1440"/>
                <a:gd name="T39" fmla="*/ 855 h 2868"/>
                <a:gd name="T40" fmla="*/ 0 w 1440"/>
                <a:gd name="T41" fmla="*/ 860 h 2868"/>
                <a:gd name="T42" fmla="*/ 0 w 1440"/>
                <a:gd name="T43" fmla="*/ 1061 h 2868"/>
                <a:gd name="T44" fmla="*/ 4 w 1440"/>
                <a:gd name="T45" fmla="*/ 1065 h 2868"/>
                <a:gd name="T46" fmla="*/ 11 w 1440"/>
                <a:gd name="T47" fmla="*/ 1065 h 2868"/>
                <a:gd name="T48" fmla="*/ 11 w 1440"/>
                <a:gd name="T49" fmla="*/ 2647 h 2868"/>
                <a:gd name="T50" fmla="*/ 232 w 1440"/>
                <a:gd name="T51" fmla="*/ 2868 h 2868"/>
                <a:gd name="T52" fmla="*/ 1209 w 1440"/>
                <a:gd name="T53" fmla="*/ 2868 h 2868"/>
                <a:gd name="T54" fmla="*/ 1429 w 1440"/>
                <a:gd name="T55" fmla="*/ 2647 h 2868"/>
                <a:gd name="T56" fmla="*/ 1429 w 1440"/>
                <a:gd name="T57" fmla="*/ 1001 h 2868"/>
                <a:gd name="T58" fmla="*/ 1435 w 1440"/>
                <a:gd name="T59" fmla="*/ 1001 h 2868"/>
                <a:gd name="T60" fmla="*/ 1440 w 1440"/>
                <a:gd name="T61" fmla="*/ 996 h 2868"/>
                <a:gd name="T62" fmla="*/ 1440 w 1440"/>
                <a:gd name="T63" fmla="*/ 664 h 2868"/>
                <a:gd name="T64" fmla="*/ 1435 w 1440"/>
                <a:gd name="T65" fmla="*/ 659 h 2868"/>
                <a:gd name="T66" fmla="*/ 1372 w 1440"/>
                <a:gd name="T67" fmla="*/ 2673 h 2868"/>
                <a:gd name="T68" fmla="*/ 1245 w 1440"/>
                <a:gd name="T69" fmla="*/ 2796 h 2868"/>
                <a:gd name="T70" fmla="*/ 203 w 1440"/>
                <a:gd name="T71" fmla="*/ 2796 h 2868"/>
                <a:gd name="T72" fmla="*/ 76 w 1440"/>
                <a:gd name="T73" fmla="*/ 2673 h 2868"/>
                <a:gd name="T74" fmla="*/ 76 w 1440"/>
                <a:gd name="T75" fmla="*/ 189 h 2868"/>
                <a:gd name="T76" fmla="*/ 203 w 1440"/>
                <a:gd name="T77" fmla="*/ 66 h 2868"/>
                <a:gd name="T78" fmla="*/ 342 w 1440"/>
                <a:gd name="T79" fmla="*/ 66 h 2868"/>
                <a:gd name="T80" fmla="*/ 342 w 1440"/>
                <a:gd name="T81" fmla="*/ 66 h 2868"/>
                <a:gd name="T82" fmla="*/ 343 w 1440"/>
                <a:gd name="T83" fmla="*/ 66 h 2868"/>
                <a:gd name="T84" fmla="*/ 357 w 1440"/>
                <a:gd name="T85" fmla="*/ 79 h 2868"/>
                <a:gd name="T86" fmla="*/ 357 w 1440"/>
                <a:gd name="T87" fmla="*/ 80 h 2868"/>
                <a:gd name="T88" fmla="*/ 375 w 1440"/>
                <a:gd name="T89" fmla="*/ 90 h 2868"/>
                <a:gd name="T90" fmla="*/ 387 w 1440"/>
                <a:gd name="T91" fmla="*/ 131 h 2868"/>
                <a:gd name="T92" fmla="*/ 382 w 1440"/>
                <a:gd name="T93" fmla="*/ 144 h 2868"/>
                <a:gd name="T94" fmla="*/ 440 w 1440"/>
                <a:gd name="T95" fmla="*/ 166 h 2868"/>
                <a:gd name="T96" fmla="*/ 1008 w 1440"/>
                <a:gd name="T97" fmla="*/ 166 h 2868"/>
                <a:gd name="T98" fmla="*/ 1044 w 1440"/>
                <a:gd name="T99" fmla="*/ 158 h 2868"/>
                <a:gd name="T100" fmla="*/ 1044 w 1440"/>
                <a:gd name="T101" fmla="*/ 139 h 2868"/>
                <a:gd name="T102" fmla="*/ 1068 w 1440"/>
                <a:gd name="T103" fmla="*/ 88 h 2868"/>
                <a:gd name="T104" fmla="*/ 1092 w 1440"/>
                <a:gd name="T105" fmla="*/ 74 h 2868"/>
                <a:gd name="T106" fmla="*/ 1105 w 1440"/>
                <a:gd name="T107" fmla="*/ 66 h 2868"/>
                <a:gd name="T108" fmla="*/ 1106 w 1440"/>
                <a:gd name="T109" fmla="*/ 66 h 2868"/>
                <a:gd name="T110" fmla="*/ 1106 w 1440"/>
                <a:gd name="T111" fmla="*/ 66 h 2868"/>
                <a:gd name="T112" fmla="*/ 1245 w 1440"/>
                <a:gd name="T113" fmla="*/ 66 h 2868"/>
                <a:gd name="T114" fmla="*/ 1372 w 1440"/>
                <a:gd name="T115" fmla="*/ 189 h 2868"/>
                <a:gd name="T116" fmla="*/ 1372 w 1440"/>
                <a:gd name="T117" fmla="*/ 2673 h 2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0" h="2868">
                  <a:moveTo>
                    <a:pt x="1435" y="659"/>
                  </a:moveTo>
                  <a:cubicBezTo>
                    <a:pt x="1429" y="659"/>
                    <a:pt x="1429" y="659"/>
                    <a:pt x="1429" y="659"/>
                  </a:cubicBezTo>
                  <a:cubicBezTo>
                    <a:pt x="1429" y="221"/>
                    <a:pt x="1429" y="221"/>
                    <a:pt x="1429" y="221"/>
                  </a:cubicBezTo>
                  <a:cubicBezTo>
                    <a:pt x="1429" y="99"/>
                    <a:pt x="1331" y="0"/>
                    <a:pt x="1209" y="0"/>
                  </a:cubicBezTo>
                  <a:cubicBezTo>
                    <a:pt x="232" y="0"/>
                    <a:pt x="232" y="0"/>
                    <a:pt x="232" y="0"/>
                  </a:cubicBezTo>
                  <a:cubicBezTo>
                    <a:pt x="110" y="0"/>
                    <a:pt x="11" y="99"/>
                    <a:pt x="11" y="221"/>
                  </a:cubicBezTo>
                  <a:cubicBezTo>
                    <a:pt x="11" y="387"/>
                    <a:pt x="11" y="387"/>
                    <a:pt x="11" y="387"/>
                  </a:cubicBezTo>
                  <a:cubicBezTo>
                    <a:pt x="4" y="387"/>
                    <a:pt x="4" y="387"/>
                    <a:pt x="4" y="387"/>
                  </a:cubicBezTo>
                  <a:cubicBezTo>
                    <a:pt x="2" y="387"/>
                    <a:pt x="0" y="389"/>
                    <a:pt x="0" y="392"/>
                  </a:cubicBezTo>
                  <a:cubicBezTo>
                    <a:pt x="0" y="498"/>
                    <a:pt x="0" y="498"/>
                    <a:pt x="0" y="498"/>
                  </a:cubicBezTo>
                  <a:cubicBezTo>
                    <a:pt x="0" y="500"/>
                    <a:pt x="2" y="502"/>
                    <a:pt x="4" y="502"/>
                  </a:cubicBezTo>
                  <a:cubicBezTo>
                    <a:pt x="11" y="502"/>
                    <a:pt x="11" y="502"/>
                    <a:pt x="11" y="502"/>
                  </a:cubicBezTo>
                  <a:cubicBezTo>
                    <a:pt x="11" y="593"/>
                    <a:pt x="11" y="593"/>
                    <a:pt x="11" y="593"/>
                  </a:cubicBezTo>
                  <a:cubicBezTo>
                    <a:pt x="4" y="593"/>
                    <a:pt x="4" y="593"/>
                    <a:pt x="4" y="593"/>
                  </a:cubicBezTo>
                  <a:cubicBezTo>
                    <a:pt x="2" y="593"/>
                    <a:pt x="0" y="595"/>
                    <a:pt x="0" y="597"/>
                  </a:cubicBezTo>
                  <a:cubicBezTo>
                    <a:pt x="0" y="798"/>
                    <a:pt x="0" y="798"/>
                    <a:pt x="0" y="798"/>
                  </a:cubicBezTo>
                  <a:cubicBezTo>
                    <a:pt x="0" y="801"/>
                    <a:pt x="2" y="802"/>
                    <a:pt x="4" y="802"/>
                  </a:cubicBezTo>
                  <a:cubicBezTo>
                    <a:pt x="11" y="802"/>
                    <a:pt x="11" y="802"/>
                    <a:pt x="11" y="802"/>
                  </a:cubicBezTo>
                  <a:cubicBezTo>
                    <a:pt x="11" y="855"/>
                    <a:pt x="11" y="855"/>
                    <a:pt x="11" y="855"/>
                  </a:cubicBezTo>
                  <a:cubicBezTo>
                    <a:pt x="4" y="855"/>
                    <a:pt x="4" y="855"/>
                    <a:pt x="4" y="855"/>
                  </a:cubicBezTo>
                  <a:cubicBezTo>
                    <a:pt x="2" y="855"/>
                    <a:pt x="0" y="857"/>
                    <a:pt x="0" y="860"/>
                  </a:cubicBezTo>
                  <a:cubicBezTo>
                    <a:pt x="0" y="1061"/>
                    <a:pt x="0" y="1061"/>
                    <a:pt x="0" y="1061"/>
                  </a:cubicBezTo>
                  <a:cubicBezTo>
                    <a:pt x="0" y="1063"/>
                    <a:pt x="2" y="1065"/>
                    <a:pt x="4" y="1065"/>
                  </a:cubicBezTo>
                  <a:cubicBezTo>
                    <a:pt x="11" y="1065"/>
                    <a:pt x="11" y="1065"/>
                    <a:pt x="11" y="1065"/>
                  </a:cubicBezTo>
                  <a:cubicBezTo>
                    <a:pt x="11" y="2647"/>
                    <a:pt x="11" y="2647"/>
                    <a:pt x="11" y="2647"/>
                  </a:cubicBezTo>
                  <a:cubicBezTo>
                    <a:pt x="11" y="2769"/>
                    <a:pt x="110" y="2868"/>
                    <a:pt x="232" y="2868"/>
                  </a:cubicBezTo>
                  <a:cubicBezTo>
                    <a:pt x="1209" y="2868"/>
                    <a:pt x="1209" y="2868"/>
                    <a:pt x="1209" y="2868"/>
                  </a:cubicBezTo>
                  <a:cubicBezTo>
                    <a:pt x="1331" y="2868"/>
                    <a:pt x="1429" y="2769"/>
                    <a:pt x="1429" y="2647"/>
                  </a:cubicBezTo>
                  <a:cubicBezTo>
                    <a:pt x="1429" y="1001"/>
                    <a:pt x="1429" y="1001"/>
                    <a:pt x="1429" y="1001"/>
                  </a:cubicBezTo>
                  <a:cubicBezTo>
                    <a:pt x="1435" y="1001"/>
                    <a:pt x="1435" y="1001"/>
                    <a:pt x="1435" y="1001"/>
                  </a:cubicBezTo>
                  <a:cubicBezTo>
                    <a:pt x="1438" y="1001"/>
                    <a:pt x="1440" y="999"/>
                    <a:pt x="1440" y="996"/>
                  </a:cubicBezTo>
                  <a:cubicBezTo>
                    <a:pt x="1440" y="664"/>
                    <a:pt x="1440" y="664"/>
                    <a:pt x="1440" y="664"/>
                  </a:cubicBezTo>
                  <a:cubicBezTo>
                    <a:pt x="1440" y="661"/>
                    <a:pt x="1438" y="659"/>
                    <a:pt x="1435" y="659"/>
                  </a:cubicBezTo>
                  <a:close/>
                  <a:moveTo>
                    <a:pt x="1372" y="2673"/>
                  </a:moveTo>
                  <a:cubicBezTo>
                    <a:pt x="1372" y="2741"/>
                    <a:pt x="1315" y="2796"/>
                    <a:pt x="1245" y="2796"/>
                  </a:cubicBezTo>
                  <a:cubicBezTo>
                    <a:pt x="203" y="2796"/>
                    <a:pt x="203" y="2796"/>
                    <a:pt x="203" y="2796"/>
                  </a:cubicBezTo>
                  <a:cubicBezTo>
                    <a:pt x="133" y="2796"/>
                    <a:pt x="76" y="2741"/>
                    <a:pt x="76" y="2673"/>
                  </a:cubicBezTo>
                  <a:cubicBezTo>
                    <a:pt x="76" y="189"/>
                    <a:pt x="76" y="189"/>
                    <a:pt x="76" y="189"/>
                  </a:cubicBezTo>
                  <a:cubicBezTo>
                    <a:pt x="76" y="121"/>
                    <a:pt x="133" y="66"/>
                    <a:pt x="203" y="66"/>
                  </a:cubicBezTo>
                  <a:cubicBezTo>
                    <a:pt x="342" y="66"/>
                    <a:pt x="342" y="66"/>
                    <a:pt x="342" y="66"/>
                  </a:cubicBezTo>
                  <a:cubicBezTo>
                    <a:pt x="342" y="66"/>
                    <a:pt x="342" y="66"/>
                    <a:pt x="342" y="66"/>
                  </a:cubicBezTo>
                  <a:cubicBezTo>
                    <a:pt x="342" y="66"/>
                    <a:pt x="343" y="66"/>
                    <a:pt x="343" y="66"/>
                  </a:cubicBezTo>
                  <a:cubicBezTo>
                    <a:pt x="351" y="66"/>
                    <a:pt x="357" y="72"/>
                    <a:pt x="357" y="79"/>
                  </a:cubicBezTo>
                  <a:cubicBezTo>
                    <a:pt x="357" y="80"/>
                    <a:pt x="357" y="80"/>
                    <a:pt x="357" y="80"/>
                  </a:cubicBezTo>
                  <a:cubicBezTo>
                    <a:pt x="364" y="80"/>
                    <a:pt x="371" y="84"/>
                    <a:pt x="375" y="90"/>
                  </a:cubicBezTo>
                  <a:cubicBezTo>
                    <a:pt x="383" y="102"/>
                    <a:pt x="387" y="117"/>
                    <a:pt x="387" y="131"/>
                  </a:cubicBezTo>
                  <a:cubicBezTo>
                    <a:pt x="387" y="136"/>
                    <a:pt x="385" y="140"/>
                    <a:pt x="382" y="144"/>
                  </a:cubicBezTo>
                  <a:cubicBezTo>
                    <a:pt x="397" y="158"/>
                    <a:pt x="418" y="166"/>
                    <a:pt x="440" y="166"/>
                  </a:cubicBezTo>
                  <a:cubicBezTo>
                    <a:pt x="1008" y="166"/>
                    <a:pt x="1008" y="166"/>
                    <a:pt x="1008" y="166"/>
                  </a:cubicBezTo>
                  <a:cubicBezTo>
                    <a:pt x="1021" y="166"/>
                    <a:pt x="1033" y="164"/>
                    <a:pt x="1044" y="158"/>
                  </a:cubicBezTo>
                  <a:cubicBezTo>
                    <a:pt x="1041" y="153"/>
                    <a:pt x="1040" y="146"/>
                    <a:pt x="1044" y="139"/>
                  </a:cubicBezTo>
                  <a:cubicBezTo>
                    <a:pt x="1053" y="122"/>
                    <a:pt x="1061" y="105"/>
                    <a:pt x="1068" y="88"/>
                  </a:cubicBezTo>
                  <a:cubicBezTo>
                    <a:pt x="1072" y="78"/>
                    <a:pt x="1081" y="71"/>
                    <a:pt x="1092" y="74"/>
                  </a:cubicBezTo>
                  <a:cubicBezTo>
                    <a:pt x="1094" y="69"/>
                    <a:pt x="1099" y="66"/>
                    <a:pt x="1105" y="66"/>
                  </a:cubicBezTo>
                  <a:cubicBezTo>
                    <a:pt x="1105" y="66"/>
                    <a:pt x="1106" y="66"/>
                    <a:pt x="1106" y="66"/>
                  </a:cubicBezTo>
                  <a:cubicBezTo>
                    <a:pt x="1106" y="66"/>
                    <a:pt x="1106" y="66"/>
                    <a:pt x="1106" y="66"/>
                  </a:cubicBezTo>
                  <a:cubicBezTo>
                    <a:pt x="1245" y="66"/>
                    <a:pt x="1245" y="66"/>
                    <a:pt x="1245" y="66"/>
                  </a:cubicBezTo>
                  <a:cubicBezTo>
                    <a:pt x="1315" y="66"/>
                    <a:pt x="1372" y="121"/>
                    <a:pt x="1372" y="189"/>
                  </a:cubicBezTo>
                  <a:lnTo>
                    <a:pt x="1372" y="2673"/>
                  </a:lnTo>
                  <a:close/>
                </a:path>
              </a:pathLst>
            </a:custGeom>
            <a:solidFill>
              <a:srgbClr val="1919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5" name="Freeform 74">
              <a:extLst>
                <a:ext uri="{FF2B5EF4-FFF2-40B4-BE49-F238E27FC236}">
                  <a16:creationId xmlns:a16="http://schemas.microsoft.com/office/drawing/2014/main" id="{9A28FDF4-A23A-9416-D1AC-88E87952B810}"/>
                </a:ext>
              </a:extLst>
            </p:cNvPr>
            <p:cNvSpPr>
              <a:spLocks noEditPoints="1"/>
            </p:cNvSpPr>
            <p:nvPr/>
          </p:nvSpPr>
          <p:spPr bwMode="auto">
            <a:xfrm>
              <a:off x="2038311" y="5610225"/>
              <a:ext cx="6053138" cy="12449175"/>
            </a:xfrm>
            <a:custGeom>
              <a:avLst/>
              <a:gdLst>
                <a:gd name="T0" fmla="*/ 1171 w 1370"/>
                <a:gd name="T1" fmla="*/ 0 h 2819"/>
                <a:gd name="T2" fmla="*/ 199 w 1370"/>
                <a:gd name="T3" fmla="*/ 0 h 2819"/>
                <a:gd name="T4" fmla="*/ 0 w 1370"/>
                <a:gd name="T5" fmla="*/ 199 h 2819"/>
                <a:gd name="T6" fmla="*/ 0 w 1370"/>
                <a:gd name="T7" fmla="*/ 2621 h 2819"/>
                <a:gd name="T8" fmla="*/ 199 w 1370"/>
                <a:gd name="T9" fmla="*/ 2819 h 2819"/>
                <a:gd name="T10" fmla="*/ 1171 w 1370"/>
                <a:gd name="T11" fmla="*/ 2819 h 2819"/>
                <a:gd name="T12" fmla="*/ 1370 w 1370"/>
                <a:gd name="T13" fmla="*/ 2621 h 2819"/>
                <a:gd name="T14" fmla="*/ 1370 w 1370"/>
                <a:gd name="T15" fmla="*/ 199 h 2819"/>
                <a:gd name="T16" fmla="*/ 1171 w 1370"/>
                <a:gd name="T17" fmla="*/ 0 h 2819"/>
                <a:gd name="T18" fmla="*/ 1306 w 1370"/>
                <a:gd name="T19" fmla="*/ 2633 h 2819"/>
                <a:gd name="T20" fmla="*/ 1185 w 1370"/>
                <a:gd name="T21" fmla="*/ 2754 h 2819"/>
                <a:gd name="T22" fmla="*/ 186 w 1370"/>
                <a:gd name="T23" fmla="*/ 2754 h 2819"/>
                <a:gd name="T24" fmla="*/ 64 w 1370"/>
                <a:gd name="T25" fmla="*/ 2633 h 2819"/>
                <a:gd name="T26" fmla="*/ 64 w 1370"/>
                <a:gd name="T27" fmla="*/ 187 h 2819"/>
                <a:gd name="T28" fmla="*/ 186 w 1370"/>
                <a:gd name="T29" fmla="*/ 65 h 2819"/>
                <a:gd name="T30" fmla="*/ 319 w 1370"/>
                <a:gd name="T31" fmla="*/ 65 h 2819"/>
                <a:gd name="T32" fmla="*/ 319 w 1370"/>
                <a:gd name="T33" fmla="*/ 65 h 2819"/>
                <a:gd name="T34" fmla="*/ 320 w 1370"/>
                <a:gd name="T35" fmla="*/ 65 h 2819"/>
                <a:gd name="T36" fmla="*/ 334 w 1370"/>
                <a:gd name="T37" fmla="*/ 79 h 2819"/>
                <a:gd name="T38" fmla="*/ 334 w 1370"/>
                <a:gd name="T39" fmla="*/ 79 h 2819"/>
                <a:gd name="T40" fmla="*/ 334 w 1370"/>
                <a:gd name="T41" fmla="*/ 80 h 2819"/>
                <a:gd name="T42" fmla="*/ 334 w 1370"/>
                <a:gd name="T43" fmla="*/ 85 h 2819"/>
                <a:gd name="T44" fmla="*/ 413 w 1370"/>
                <a:gd name="T45" fmla="*/ 165 h 2819"/>
                <a:gd name="T46" fmla="*/ 957 w 1370"/>
                <a:gd name="T47" fmla="*/ 165 h 2819"/>
                <a:gd name="T48" fmla="*/ 1037 w 1370"/>
                <a:gd name="T49" fmla="*/ 85 h 2819"/>
                <a:gd name="T50" fmla="*/ 1037 w 1370"/>
                <a:gd name="T51" fmla="*/ 80 h 2819"/>
                <a:gd name="T52" fmla="*/ 1037 w 1370"/>
                <a:gd name="T53" fmla="*/ 79 h 2819"/>
                <a:gd name="T54" fmla="*/ 1050 w 1370"/>
                <a:gd name="T55" fmla="*/ 65 h 2819"/>
                <a:gd name="T56" fmla="*/ 1051 w 1370"/>
                <a:gd name="T57" fmla="*/ 65 h 2819"/>
                <a:gd name="T58" fmla="*/ 1051 w 1370"/>
                <a:gd name="T59" fmla="*/ 65 h 2819"/>
                <a:gd name="T60" fmla="*/ 1185 w 1370"/>
                <a:gd name="T61" fmla="*/ 65 h 2819"/>
                <a:gd name="T62" fmla="*/ 1306 w 1370"/>
                <a:gd name="T63" fmla="*/ 187 h 2819"/>
                <a:gd name="T64" fmla="*/ 1306 w 1370"/>
                <a:gd name="T65" fmla="*/ 2633 h 2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70" h="2819">
                  <a:moveTo>
                    <a:pt x="1171" y="0"/>
                  </a:moveTo>
                  <a:cubicBezTo>
                    <a:pt x="199" y="0"/>
                    <a:pt x="199" y="0"/>
                    <a:pt x="199" y="0"/>
                  </a:cubicBezTo>
                  <a:cubicBezTo>
                    <a:pt x="89" y="0"/>
                    <a:pt x="0" y="89"/>
                    <a:pt x="0" y="199"/>
                  </a:cubicBezTo>
                  <a:cubicBezTo>
                    <a:pt x="0" y="2621"/>
                    <a:pt x="0" y="2621"/>
                    <a:pt x="0" y="2621"/>
                  </a:cubicBezTo>
                  <a:cubicBezTo>
                    <a:pt x="0" y="2730"/>
                    <a:pt x="89" y="2819"/>
                    <a:pt x="199" y="2819"/>
                  </a:cubicBezTo>
                  <a:cubicBezTo>
                    <a:pt x="1171" y="2819"/>
                    <a:pt x="1171" y="2819"/>
                    <a:pt x="1171" y="2819"/>
                  </a:cubicBezTo>
                  <a:cubicBezTo>
                    <a:pt x="1281" y="2819"/>
                    <a:pt x="1370" y="2730"/>
                    <a:pt x="1370" y="2621"/>
                  </a:cubicBezTo>
                  <a:cubicBezTo>
                    <a:pt x="1370" y="199"/>
                    <a:pt x="1370" y="199"/>
                    <a:pt x="1370" y="199"/>
                  </a:cubicBezTo>
                  <a:cubicBezTo>
                    <a:pt x="1370" y="89"/>
                    <a:pt x="1281" y="0"/>
                    <a:pt x="1171" y="0"/>
                  </a:cubicBezTo>
                  <a:close/>
                  <a:moveTo>
                    <a:pt x="1306" y="2633"/>
                  </a:moveTo>
                  <a:cubicBezTo>
                    <a:pt x="1306" y="2700"/>
                    <a:pt x="1252" y="2754"/>
                    <a:pt x="1185" y="2754"/>
                  </a:cubicBezTo>
                  <a:cubicBezTo>
                    <a:pt x="186" y="2754"/>
                    <a:pt x="186" y="2754"/>
                    <a:pt x="186" y="2754"/>
                  </a:cubicBezTo>
                  <a:cubicBezTo>
                    <a:pt x="119" y="2754"/>
                    <a:pt x="64" y="2700"/>
                    <a:pt x="64" y="2633"/>
                  </a:cubicBezTo>
                  <a:cubicBezTo>
                    <a:pt x="64" y="187"/>
                    <a:pt x="64" y="187"/>
                    <a:pt x="64" y="187"/>
                  </a:cubicBezTo>
                  <a:cubicBezTo>
                    <a:pt x="64" y="120"/>
                    <a:pt x="119" y="65"/>
                    <a:pt x="186" y="65"/>
                  </a:cubicBezTo>
                  <a:cubicBezTo>
                    <a:pt x="319" y="65"/>
                    <a:pt x="319" y="65"/>
                    <a:pt x="319" y="65"/>
                  </a:cubicBezTo>
                  <a:cubicBezTo>
                    <a:pt x="319" y="65"/>
                    <a:pt x="319" y="65"/>
                    <a:pt x="319" y="65"/>
                  </a:cubicBezTo>
                  <a:cubicBezTo>
                    <a:pt x="320" y="65"/>
                    <a:pt x="320" y="65"/>
                    <a:pt x="320" y="65"/>
                  </a:cubicBezTo>
                  <a:cubicBezTo>
                    <a:pt x="328" y="65"/>
                    <a:pt x="334" y="71"/>
                    <a:pt x="334" y="79"/>
                  </a:cubicBezTo>
                  <a:cubicBezTo>
                    <a:pt x="334" y="79"/>
                    <a:pt x="334" y="79"/>
                    <a:pt x="334" y="79"/>
                  </a:cubicBezTo>
                  <a:cubicBezTo>
                    <a:pt x="334" y="80"/>
                    <a:pt x="334" y="80"/>
                    <a:pt x="334" y="80"/>
                  </a:cubicBezTo>
                  <a:cubicBezTo>
                    <a:pt x="334" y="85"/>
                    <a:pt x="334" y="85"/>
                    <a:pt x="334" y="85"/>
                  </a:cubicBezTo>
                  <a:cubicBezTo>
                    <a:pt x="334" y="129"/>
                    <a:pt x="369" y="165"/>
                    <a:pt x="413" y="165"/>
                  </a:cubicBezTo>
                  <a:cubicBezTo>
                    <a:pt x="957" y="165"/>
                    <a:pt x="957" y="165"/>
                    <a:pt x="957" y="165"/>
                  </a:cubicBezTo>
                  <a:cubicBezTo>
                    <a:pt x="1001" y="165"/>
                    <a:pt x="1037" y="129"/>
                    <a:pt x="1037" y="85"/>
                  </a:cubicBezTo>
                  <a:cubicBezTo>
                    <a:pt x="1037" y="80"/>
                    <a:pt x="1037" y="80"/>
                    <a:pt x="1037" y="80"/>
                  </a:cubicBezTo>
                  <a:cubicBezTo>
                    <a:pt x="1037" y="79"/>
                    <a:pt x="1037" y="79"/>
                    <a:pt x="1037" y="79"/>
                  </a:cubicBezTo>
                  <a:cubicBezTo>
                    <a:pt x="1037" y="71"/>
                    <a:pt x="1043" y="65"/>
                    <a:pt x="1050" y="65"/>
                  </a:cubicBezTo>
                  <a:cubicBezTo>
                    <a:pt x="1050" y="65"/>
                    <a:pt x="1051" y="65"/>
                    <a:pt x="1051" y="65"/>
                  </a:cubicBezTo>
                  <a:cubicBezTo>
                    <a:pt x="1051" y="65"/>
                    <a:pt x="1051" y="65"/>
                    <a:pt x="1051" y="65"/>
                  </a:cubicBezTo>
                  <a:cubicBezTo>
                    <a:pt x="1185" y="65"/>
                    <a:pt x="1185" y="65"/>
                    <a:pt x="1185" y="65"/>
                  </a:cubicBezTo>
                  <a:cubicBezTo>
                    <a:pt x="1252" y="65"/>
                    <a:pt x="1306" y="120"/>
                    <a:pt x="1306" y="187"/>
                  </a:cubicBezTo>
                  <a:lnTo>
                    <a:pt x="1306" y="26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6" name="Freeform 75">
              <a:extLst>
                <a:ext uri="{FF2B5EF4-FFF2-40B4-BE49-F238E27FC236}">
                  <a16:creationId xmlns:a16="http://schemas.microsoft.com/office/drawing/2014/main" id="{1AE65B65-D563-2F07-7E65-B7032D7DC4B5}"/>
                </a:ext>
              </a:extLst>
            </p:cNvPr>
            <p:cNvSpPr>
              <a:spLocks noEditPoints="1"/>
            </p:cNvSpPr>
            <p:nvPr/>
          </p:nvSpPr>
          <p:spPr bwMode="auto">
            <a:xfrm>
              <a:off x="4362411" y="5932488"/>
              <a:ext cx="1511300" cy="193675"/>
            </a:xfrm>
            <a:custGeom>
              <a:avLst/>
              <a:gdLst>
                <a:gd name="T0" fmla="*/ 13 w 342"/>
                <a:gd name="T1" fmla="*/ 9 h 44"/>
                <a:gd name="T2" fmla="*/ 0 w 342"/>
                <a:gd name="T3" fmla="*/ 22 h 44"/>
                <a:gd name="T4" fmla="*/ 13 w 342"/>
                <a:gd name="T5" fmla="*/ 35 h 44"/>
                <a:gd name="T6" fmla="*/ 26 w 342"/>
                <a:gd name="T7" fmla="*/ 22 h 44"/>
                <a:gd name="T8" fmla="*/ 13 w 342"/>
                <a:gd name="T9" fmla="*/ 9 h 44"/>
                <a:gd name="T10" fmla="*/ 234 w 342"/>
                <a:gd name="T11" fmla="*/ 13 h 44"/>
                <a:gd name="T12" fmla="*/ 86 w 342"/>
                <a:gd name="T13" fmla="*/ 13 h 44"/>
                <a:gd name="T14" fmla="*/ 77 w 342"/>
                <a:gd name="T15" fmla="*/ 22 h 44"/>
                <a:gd name="T16" fmla="*/ 86 w 342"/>
                <a:gd name="T17" fmla="*/ 31 h 44"/>
                <a:gd name="T18" fmla="*/ 234 w 342"/>
                <a:gd name="T19" fmla="*/ 31 h 44"/>
                <a:gd name="T20" fmla="*/ 243 w 342"/>
                <a:gd name="T21" fmla="*/ 22 h 44"/>
                <a:gd name="T22" fmla="*/ 234 w 342"/>
                <a:gd name="T23" fmla="*/ 13 h 44"/>
                <a:gd name="T24" fmla="*/ 320 w 342"/>
                <a:gd name="T25" fmla="*/ 0 h 44"/>
                <a:gd name="T26" fmla="*/ 298 w 342"/>
                <a:gd name="T27" fmla="*/ 22 h 44"/>
                <a:gd name="T28" fmla="*/ 320 w 342"/>
                <a:gd name="T29" fmla="*/ 44 h 44"/>
                <a:gd name="T30" fmla="*/ 342 w 342"/>
                <a:gd name="T31" fmla="*/ 22 h 44"/>
                <a:gd name="T32" fmla="*/ 320 w 342"/>
                <a:gd name="T3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44">
                  <a:moveTo>
                    <a:pt x="13" y="9"/>
                  </a:moveTo>
                  <a:cubicBezTo>
                    <a:pt x="6" y="9"/>
                    <a:pt x="0" y="15"/>
                    <a:pt x="0" y="22"/>
                  </a:cubicBezTo>
                  <a:cubicBezTo>
                    <a:pt x="0" y="30"/>
                    <a:pt x="6" y="35"/>
                    <a:pt x="13" y="35"/>
                  </a:cubicBezTo>
                  <a:cubicBezTo>
                    <a:pt x="20" y="35"/>
                    <a:pt x="26" y="30"/>
                    <a:pt x="26" y="22"/>
                  </a:cubicBezTo>
                  <a:cubicBezTo>
                    <a:pt x="26" y="15"/>
                    <a:pt x="20" y="9"/>
                    <a:pt x="13" y="9"/>
                  </a:cubicBezTo>
                  <a:close/>
                  <a:moveTo>
                    <a:pt x="234" y="13"/>
                  </a:moveTo>
                  <a:cubicBezTo>
                    <a:pt x="86" y="13"/>
                    <a:pt x="86" y="13"/>
                    <a:pt x="86" y="13"/>
                  </a:cubicBezTo>
                  <a:cubicBezTo>
                    <a:pt x="81" y="13"/>
                    <a:pt x="77" y="17"/>
                    <a:pt x="77" y="22"/>
                  </a:cubicBezTo>
                  <a:cubicBezTo>
                    <a:pt x="77" y="27"/>
                    <a:pt x="81" y="31"/>
                    <a:pt x="86" y="31"/>
                  </a:cubicBezTo>
                  <a:cubicBezTo>
                    <a:pt x="234" y="31"/>
                    <a:pt x="234" y="31"/>
                    <a:pt x="234" y="31"/>
                  </a:cubicBezTo>
                  <a:cubicBezTo>
                    <a:pt x="239" y="31"/>
                    <a:pt x="243" y="27"/>
                    <a:pt x="243" y="22"/>
                  </a:cubicBezTo>
                  <a:cubicBezTo>
                    <a:pt x="243" y="17"/>
                    <a:pt x="239" y="13"/>
                    <a:pt x="234" y="13"/>
                  </a:cubicBezTo>
                  <a:close/>
                  <a:moveTo>
                    <a:pt x="320" y="0"/>
                  </a:moveTo>
                  <a:cubicBezTo>
                    <a:pt x="308" y="0"/>
                    <a:pt x="298" y="10"/>
                    <a:pt x="298" y="22"/>
                  </a:cubicBezTo>
                  <a:cubicBezTo>
                    <a:pt x="298" y="34"/>
                    <a:pt x="308" y="44"/>
                    <a:pt x="320" y="44"/>
                  </a:cubicBezTo>
                  <a:cubicBezTo>
                    <a:pt x="332" y="44"/>
                    <a:pt x="342" y="34"/>
                    <a:pt x="342" y="22"/>
                  </a:cubicBezTo>
                  <a:cubicBezTo>
                    <a:pt x="342" y="10"/>
                    <a:pt x="332" y="0"/>
                    <a:pt x="320" y="0"/>
                  </a:cubicBezTo>
                  <a:close/>
                </a:path>
              </a:pathLst>
            </a:cu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7" name="Rectangle 76">
              <a:extLst>
                <a:ext uri="{FF2B5EF4-FFF2-40B4-BE49-F238E27FC236}">
                  <a16:creationId xmlns:a16="http://schemas.microsoft.com/office/drawing/2014/main" id="{C3EF970E-239B-B3DC-4D10-219244E77AB9}"/>
                </a:ext>
              </a:extLst>
            </p:cNvPr>
            <p:cNvSpPr>
              <a:spLocks noChangeArrowheads="1"/>
            </p:cNvSpPr>
            <p:nvPr/>
          </p:nvSpPr>
          <p:spPr bwMode="auto">
            <a:xfrm>
              <a:off x="19319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8" name="Rectangle 77">
              <a:extLst>
                <a:ext uri="{FF2B5EF4-FFF2-40B4-BE49-F238E27FC236}">
                  <a16:creationId xmlns:a16="http://schemas.microsoft.com/office/drawing/2014/main" id="{254D172B-6535-735C-A9C1-F14527262B28}"/>
                </a:ext>
              </a:extLst>
            </p:cNvPr>
            <p:cNvSpPr>
              <a:spLocks noChangeArrowheads="1"/>
            </p:cNvSpPr>
            <p:nvPr/>
          </p:nvSpPr>
          <p:spPr bwMode="auto">
            <a:xfrm>
              <a:off x="8091448" y="6723063"/>
              <a:ext cx="106363" cy="96838"/>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79" name="Rectangle 78">
              <a:extLst>
                <a:ext uri="{FF2B5EF4-FFF2-40B4-BE49-F238E27FC236}">
                  <a16:creationId xmlns:a16="http://schemas.microsoft.com/office/drawing/2014/main" id="{EE2364EB-0532-8ACF-7990-9BAC9D0F9509}"/>
                </a:ext>
              </a:extLst>
            </p:cNvPr>
            <p:cNvSpPr>
              <a:spLocks noChangeArrowheads="1"/>
            </p:cNvSpPr>
            <p:nvPr/>
          </p:nvSpPr>
          <p:spPr bwMode="auto">
            <a:xfrm>
              <a:off x="19319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sp>
          <p:nvSpPr>
            <p:cNvPr id="80" name="Rectangle 79">
              <a:extLst>
                <a:ext uri="{FF2B5EF4-FFF2-40B4-BE49-F238E27FC236}">
                  <a16:creationId xmlns:a16="http://schemas.microsoft.com/office/drawing/2014/main" id="{D902BA8E-7C7D-774C-9969-D1F69803C803}"/>
                </a:ext>
              </a:extLst>
            </p:cNvPr>
            <p:cNvSpPr>
              <a:spLocks noChangeArrowheads="1"/>
            </p:cNvSpPr>
            <p:nvPr/>
          </p:nvSpPr>
          <p:spPr bwMode="auto">
            <a:xfrm>
              <a:off x="8091448" y="16862425"/>
              <a:ext cx="106363" cy="98425"/>
            </a:xfrm>
            <a:prstGeom prst="rect">
              <a:avLst/>
            </a:prstGeom>
            <a:solidFill>
              <a:schemeClr val="tx2">
                <a:lumMod val="50000"/>
                <a:lumOff val="50000"/>
              </a:schemeClr>
            </a:solidFill>
            <a:ln>
              <a:noFill/>
            </a:ln>
          </p:spPr>
          <p:txBody>
            <a:bodyPr vert="horz" wrap="square" lIns="91404" tIns="45702" rIns="91404" bIns="45702" numCol="1" anchor="t" anchorCtr="0" compatLnSpc="1">
              <a:prstTxWarp prst="textNoShape">
                <a:avLst/>
              </a:prstTxWarp>
            </a:bodyPr>
            <a:lstStyle/>
            <a:p>
              <a:endParaRPr lang="en-US" sz="1600" dirty="0">
                <a:latin typeface="Aptos" panose="020B0004020202020204" pitchFamily="34" charset="0"/>
              </a:endParaRPr>
            </a:p>
          </p:txBody>
        </p:sp>
      </p:grpSp>
    </p:spTree>
    <p:extLst>
      <p:ext uri="{BB962C8B-B14F-4D97-AF65-F5344CB8AC3E}">
        <p14:creationId xmlns:p14="http://schemas.microsoft.com/office/powerpoint/2010/main" val="17438603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9115B-565E-A87B-054F-33A5E8C89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48841-C108-539E-3AAC-38BD6D71C9CA}"/>
              </a:ext>
            </a:extLst>
          </p:cNvPr>
          <p:cNvSpPr>
            <a:spLocks noGrp="1"/>
          </p:cNvSpPr>
          <p:nvPr>
            <p:ph type="title"/>
          </p:nvPr>
        </p:nvSpPr>
        <p:spPr>
          <a:xfrm>
            <a:off x="839788" y="365126"/>
            <a:ext cx="10515600" cy="944834"/>
          </a:xfrm>
        </p:spPr>
        <p:txBody>
          <a:bodyPr/>
          <a:lstStyle/>
          <a:p>
            <a:r>
              <a:rPr lang="en-US" dirty="0"/>
              <a:t>SAMPLE INFOGRAPHIC LAPTOP</a:t>
            </a:r>
          </a:p>
        </p:txBody>
      </p:sp>
      <p:sp>
        <p:nvSpPr>
          <p:cNvPr id="3" name="Slide Number Placeholder 2">
            <a:extLst>
              <a:ext uri="{FF2B5EF4-FFF2-40B4-BE49-F238E27FC236}">
                <a16:creationId xmlns:a16="http://schemas.microsoft.com/office/drawing/2014/main" id="{DC98D74F-AF00-41EE-83B6-D54036B435C3}"/>
              </a:ext>
            </a:extLst>
          </p:cNvPr>
          <p:cNvSpPr>
            <a:spLocks noGrp="1"/>
          </p:cNvSpPr>
          <p:nvPr>
            <p:ph type="sldNum" sz="quarter" idx="12"/>
          </p:nvPr>
        </p:nvSpPr>
        <p:spPr/>
        <p:txBody>
          <a:bodyPr/>
          <a:lstStyle/>
          <a:p>
            <a:fld id="{F732C732-AAC8-F547-A38C-3ADCCEC237B4}" type="slidenum">
              <a:rPr lang="en-US" smtClean="0"/>
              <a:pPr/>
              <a:t>42</a:t>
            </a:fld>
            <a:endParaRPr lang="en-US" dirty="0"/>
          </a:p>
        </p:txBody>
      </p:sp>
      <p:sp>
        <p:nvSpPr>
          <p:cNvPr id="4" name="Text Placeholder 3">
            <a:extLst>
              <a:ext uri="{FF2B5EF4-FFF2-40B4-BE49-F238E27FC236}">
                <a16:creationId xmlns:a16="http://schemas.microsoft.com/office/drawing/2014/main" id="{A1BDE2C6-E245-C0D5-54E7-DC94534F5537}"/>
              </a:ext>
            </a:extLst>
          </p:cNvPr>
          <p:cNvSpPr>
            <a:spLocks noGrp="1"/>
          </p:cNvSpPr>
          <p:nvPr>
            <p:ph type="body" sz="quarter" idx="13"/>
          </p:nvPr>
        </p:nvSpPr>
        <p:spPr/>
        <p:txBody>
          <a:bodyPr/>
          <a:lstStyle/>
          <a:p>
            <a:r>
              <a:rPr lang="en-US" dirty="0"/>
              <a:t>EDIT THE CHART IN EXCEL, REPLACE THE TEXT WITH YOUR OWN DATA</a:t>
            </a:r>
          </a:p>
        </p:txBody>
      </p:sp>
      <p:grpSp>
        <p:nvGrpSpPr>
          <p:cNvPr id="81" name="Group 80">
            <a:extLst>
              <a:ext uri="{FF2B5EF4-FFF2-40B4-BE49-F238E27FC236}">
                <a16:creationId xmlns:a16="http://schemas.microsoft.com/office/drawing/2014/main" id="{6FE253D7-3825-01B6-EA25-756B850622F0}"/>
              </a:ext>
            </a:extLst>
          </p:cNvPr>
          <p:cNvGrpSpPr/>
          <p:nvPr/>
        </p:nvGrpSpPr>
        <p:grpSpPr>
          <a:xfrm>
            <a:off x="7839252" y="1959031"/>
            <a:ext cx="3966903" cy="1015663"/>
            <a:chOff x="8069153" y="1213235"/>
            <a:chExt cx="3966903" cy="1015663"/>
          </a:xfrm>
        </p:grpSpPr>
        <p:sp>
          <p:nvSpPr>
            <p:cNvPr id="6" name="TextBox 5">
              <a:extLst>
                <a:ext uri="{FF2B5EF4-FFF2-40B4-BE49-F238E27FC236}">
                  <a16:creationId xmlns:a16="http://schemas.microsoft.com/office/drawing/2014/main" id="{DA871565-FAB1-184A-C2C1-47E9F0F45EB0}"/>
                </a:ext>
              </a:extLst>
            </p:cNvPr>
            <p:cNvSpPr txBox="1"/>
            <p:nvPr/>
          </p:nvSpPr>
          <p:spPr>
            <a:xfrm>
              <a:off x="8069153" y="1213235"/>
              <a:ext cx="595035" cy="1015663"/>
            </a:xfrm>
            <a:prstGeom prst="rect">
              <a:avLst/>
            </a:prstGeom>
            <a:solidFill>
              <a:srgbClr val="FFFFFF"/>
            </a:solidFill>
          </p:spPr>
          <p:txBody>
            <a:bodyPr wrap="none" rtlCol="0">
              <a:spAutoFit/>
            </a:bodyPr>
            <a:lstStyle/>
            <a:p>
              <a:r>
                <a:rPr lang="en-US" sz="6000" b="1" dirty="0">
                  <a:solidFill>
                    <a:schemeClr val="accent1"/>
                  </a:solidFill>
                  <a:latin typeface="Aptos" panose="020B0004020202020204" pitchFamily="34" charset="0"/>
                </a:rPr>
                <a:t>1</a:t>
              </a:r>
            </a:p>
          </p:txBody>
        </p:sp>
        <p:sp>
          <p:nvSpPr>
            <p:cNvPr id="7" name="TextBox 6">
              <a:extLst>
                <a:ext uri="{FF2B5EF4-FFF2-40B4-BE49-F238E27FC236}">
                  <a16:creationId xmlns:a16="http://schemas.microsoft.com/office/drawing/2014/main" id="{7A1E3286-AE54-F6AA-42D3-2C438CECEB3B}"/>
                </a:ext>
              </a:extLst>
            </p:cNvPr>
            <p:cNvSpPr txBox="1"/>
            <p:nvPr/>
          </p:nvSpPr>
          <p:spPr>
            <a:xfrm>
              <a:off x="8589310" y="1521548"/>
              <a:ext cx="1369286"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01</a:t>
              </a:r>
            </a:p>
          </p:txBody>
        </p:sp>
        <p:sp>
          <p:nvSpPr>
            <p:cNvPr id="8" name="Subtitle 2">
              <a:extLst>
                <a:ext uri="{FF2B5EF4-FFF2-40B4-BE49-F238E27FC236}">
                  <a16:creationId xmlns:a16="http://schemas.microsoft.com/office/drawing/2014/main" id="{485C8822-97EB-8CFF-4D38-C77CC7A88D67}"/>
                </a:ext>
              </a:extLst>
            </p:cNvPr>
            <p:cNvSpPr txBox="1">
              <a:spLocks/>
            </p:cNvSpPr>
            <p:nvPr/>
          </p:nvSpPr>
          <p:spPr>
            <a:xfrm>
              <a:off x="8589310" y="1678435"/>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2" name="Group 81">
            <a:extLst>
              <a:ext uri="{FF2B5EF4-FFF2-40B4-BE49-F238E27FC236}">
                <a16:creationId xmlns:a16="http://schemas.microsoft.com/office/drawing/2014/main" id="{28BD2BAB-8E96-10BE-D528-42C8A44B9BB2}"/>
              </a:ext>
            </a:extLst>
          </p:cNvPr>
          <p:cNvGrpSpPr/>
          <p:nvPr/>
        </p:nvGrpSpPr>
        <p:grpSpPr>
          <a:xfrm>
            <a:off x="7839252" y="3406020"/>
            <a:ext cx="3966903" cy="1015663"/>
            <a:chOff x="8069153" y="3044612"/>
            <a:chExt cx="3966903" cy="1015663"/>
          </a:xfrm>
        </p:grpSpPr>
        <p:sp>
          <p:nvSpPr>
            <p:cNvPr id="19" name="TextBox 18">
              <a:extLst>
                <a:ext uri="{FF2B5EF4-FFF2-40B4-BE49-F238E27FC236}">
                  <a16:creationId xmlns:a16="http://schemas.microsoft.com/office/drawing/2014/main" id="{DC9B487A-1551-799E-1380-5053B55471AF}"/>
                </a:ext>
              </a:extLst>
            </p:cNvPr>
            <p:cNvSpPr txBox="1"/>
            <p:nvPr/>
          </p:nvSpPr>
          <p:spPr>
            <a:xfrm>
              <a:off x="8069153" y="3044612"/>
              <a:ext cx="59824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2</a:t>
              </a:r>
            </a:p>
          </p:txBody>
        </p:sp>
        <p:sp>
          <p:nvSpPr>
            <p:cNvPr id="21" name="TextBox 20">
              <a:extLst>
                <a:ext uri="{FF2B5EF4-FFF2-40B4-BE49-F238E27FC236}">
                  <a16:creationId xmlns:a16="http://schemas.microsoft.com/office/drawing/2014/main" id="{01682287-6E07-BC54-F609-6DB4BE431421}"/>
                </a:ext>
              </a:extLst>
            </p:cNvPr>
            <p:cNvSpPr txBox="1"/>
            <p:nvPr/>
          </p:nvSpPr>
          <p:spPr>
            <a:xfrm>
              <a:off x="8589310" y="3352925"/>
              <a:ext cx="137409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02</a:t>
              </a:r>
            </a:p>
          </p:txBody>
        </p:sp>
        <p:sp>
          <p:nvSpPr>
            <p:cNvPr id="22" name="Subtitle 2">
              <a:extLst>
                <a:ext uri="{FF2B5EF4-FFF2-40B4-BE49-F238E27FC236}">
                  <a16:creationId xmlns:a16="http://schemas.microsoft.com/office/drawing/2014/main" id="{175BF061-2D2A-FAF3-FB38-FA2184BF6FC6}"/>
                </a:ext>
              </a:extLst>
            </p:cNvPr>
            <p:cNvSpPr txBox="1">
              <a:spLocks/>
            </p:cNvSpPr>
            <p:nvPr/>
          </p:nvSpPr>
          <p:spPr>
            <a:xfrm>
              <a:off x="8589310" y="3509814"/>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3" name="Group 82">
            <a:extLst>
              <a:ext uri="{FF2B5EF4-FFF2-40B4-BE49-F238E27FC236}">
                <a16:creationId xmlns:a16="http://schemas.microsoft.com/office/drawing/2014/main" id="{F02A46CA-8993-F2D4-FF97-31156BDACE13}"/>
              </a:ext>
            </a:extLst>
          </p:cNvPr>
          <p:cNvGrpSpPr/>
          <p:nvPr/>
        </p:nvGrpSpPr>
        <p:grpSpPr>
          <a:xfrm>
            <a:off x="7839252" y="4853009"/>
            <a:ext cx="3966903" cy="1015663"/>
            <a:chOff x="8069153" y="4875989"/>
            <a:chExt cx="3966903" cy="1015663"/>
          </a:xfrm>
        </p:grpSpPr>
        <p:sp>
          <p:nvSpPr>
            <p:cNvPr id="51" name="TextBox 50">
              <a:extLst>
                <a:ext uri="{FF2B5EF4-FFF2-40B4-BE49-F238E27FC236}">
                  <a16:creationId xmlns:a16="http://schemas.microsoft.com/office/drawing/2014/main" id="{CE708CCE-4CDB-3BB2-FD3B-80AB09EFC139}"/>
                </a:ext>
              </a:extLst>
            </p:cNvPr>
            <p:cNvSpPr txBox="1"/>
            <p:nvPr/>
          </p:nvSpPr>
          <p:spPr>
            <a:xfrm>
              <a:off x="8069153" y="4875989"/>
              <a:ext cx="61427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3</a:t>
              </a:r>
            </a:p>
          </p:txBody>
        </p:sp>
        <p:sp>
          <p:nvSpPr>
            <p:cNvPr id="52" name="TextBox 51">
              <a:extLst>
                <a:ext uri="{FF2B5EF4-FFF2-40B4-BE49-F238E27FC236}">
                  <a16:creationId xmlns:a16="http://schemas.microsoft.com/office/drawing/2014/main" id="{CCC3449A-AC5B-FDAA-A800-1AC72DFCCE32}"/>
                </a:ext>
              </a:extLst>
            </p:cNvPr>
            <p:cNvSpPr txBox="1"/>
            <p:nvPr/>
          </p:nvSpPr>
          <p:spPr>
            <a:xfrm>
              <a:off x="8589310" y="5184302"/>
              <a:ext cx="137890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03</a:t>
              </a:r>
            </a:p>
          </p:txBody>
        </p:sp>
        <p:sp>
          <p:nvSpPr>
            <p:cNvPr id="53" name="Subtitle 2">
              <a:extLst>
                <a:ext uri="{FF2B5EF4-FFF2-40B4-BE49-F238E27FC236}">
                  <a16:creationId xmlns:a16="http://schemas.microsoft.com/office/drawing/2014/main" id="{4DD8437A-3EAD-0C37-58A1-DBF2CF0DF911}"/>
                </a:ext>
              </a:extLst>
            </p:cNvPr>
            <p:cNvSpPr txBox="1">
              <a:spLocks/>
            </p:cNvSpPr>
            <p:nvPr/>
          </p:nvSpPr>
          <p:spPr>
            <a:xfrm>
              <a:off x="8589310" y="5341190"/>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pic>
        <p:nvPicPr>
          <p:cNvPr id="5" name="Picture 4">
            <a:extLst>
              <a:ext uri="{FF2B5EF4-FFF2-40B4-BE49-F238E27FC236}">
                <a16:creationId xmlns:a16="http://schemas.microsoft.com/office/drawing/2014/main" id="{B489FE71-F3DE-F7D2-4FD9-3840033903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744" y="1763877"/>
            <a:ext cx="6961338" cy="4170287"/>
          </a:xfrm>
          <a:prstGeom prst="rect">
            <a:avLst/>
          </a:prstGeom>
        </p:spPr>
      </p:pic>
      <p:sp>
        <p:nvSpPr>
          <p:cNvPr id="9" name="Rounded Rectangle 8">
            <a:extLst>
              <a:ext uri="{FF2B5EF4-FFF2-40B4-BE49-F238E27FC236}">
                <a16:creationId xmlns:a16="http://schemas.microsoft.com/office/drawing/2014/main" id="{C158A3F4-776F-ED6F-51A8-986DE222F18F}"/>
              </a:ext>
            </a:extLst>
          </p:cNvPr>
          <p:cNvSpPr/>
          <p:nvPr/>
        </p:nvSpPr>
        <p:spPr>
          <a:xfrm>
            <a:off x="1527023" y="2085819"/>
            <a:ext cx="5142964" cy="3383280"/>
          </a:xfrm>
          <a:prstGeom prst="roundRect">
            <a:avLst>
              <a:gd name="adj" fmla="val 185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Tree>
    <p:extLst>
      <p:ext uri="{BB962C8B-B14F-4D97-AF65-F5344CB8AC3E}">
        <p14:creationId xmlns:p14="http://schemas.microsoft.com/office/powerpoint/2010/main" val="100448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0EF9-E19F-51F7-B36D-ACC74D3E2F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A5B74B-F12D-92DF-2572-41B89365D4BC}"/>
              </a:ext>
            </a:extLst>
          </p:cNvPr>
          <p:cNvSpPr>
            <a:spLocks noGrp="1"/>
          </p:cNvSpPr>
          <p:nvPr>
            <p:ph type="title"/>
          </p:nvPr>
        </p:nvSpPr>
        <p:spPr>
          <a:xfrm>
            <a:off x="839788" y="365126"/>
            <a:ext cx="10515600" cy="944834"/>
          </a:xfrm>
        </p:spPr>
        <p:txBody>
          <a:bodyPr/>
          <a:lstStyle/>
          <a:p>
            <a:r>
              <a:rPr lang="en-US" dirty="0"/>
              <a:t>SAMPLE INFOGRAPHIC DESKTOP</a:t>
            </a:r>
          </a:p>
        </p:txBody>
      </p:sp>
      <p:sp>
        <p:nvSpPr>
          <p:cNvPr id="3" name="Slide Number Placeholder 2">
            <a:extLst>
              <a:ext uri="{FF2B5EF4-FFF2-40B4-BE49-F238E27FC236}">
                <a16:creationId xmlns:a16="http://schemas.microsoft.com/office/drawing/2014/main" id="{E6094D2B-81E1-F67D-4742-9EDD1187DB32}"/>
              </a:ext>
            </a:extLst>
          </p:cNvPr>
          <p:cNvSpPr>
            <a:spLocks noGrp="1"/>
          </p:cNvSpPr>
          <p:nvPr>
            <p:ph type="sldNum" sz="quarter" idx="12"/>
          </p:nvPr>
        </p:nvSpPr>
        <p:spPr/>
        <p:txBody>
          <a:bodyPr/>
          <a:lstStyle/>
          <a:p>
            <a:fld id="{F732C732-AAC8-F547-A38C-3ADCCEC237B4}" type="slidenum">
              <a:rPr lang="en-US" smtClean="0"/>
              <a:pPr/>
              <a:t>43</a:t>
            </a:fld>
            <a:endParaRPr lang="en-US" dirty="0"/>
          </a:p>
        </p:txBody>
      </p:sp>
      <p:sp>
        <p:nvSpPr>
          <p:cNvPr id="4" name="Text Placeholder 3">
            <a:extLst>
              <a:ext uri="{FF2B5EF4-FFF2-40B4-BE49-F238E27FC236}">
                <a16:creationId xmlns:a16="http://schemas.microsoft.com/office/drawing/2014/main" id="{9A371390-C036-6013-9057-A89904A1C29F}"/>
              </a:ext>
            </a:extLst>
          </p:cNvPr>
          <p:cNvSpPr>
            <a:spLocks noGrp="1"/>
          </p:cNvSpPr>
          <p:nvPr>
            <p:ph type="body" sz="quarter" idx="13"/>
          </p:nvPr>
        </p:nvSpPr>
        <p:spPr/>
        <p:txBody>
          <a:bodyPr/>
          <a:lstStyle/>
          <a:p>
            <a:r>
              <a:rPr lang="en-US" dirty="0"/>
              <a:t>EDIT THE CHART IN EXCEL, REPLACE THE TEXT WITH YOUR OWN DATA</a:t>
            </a:r>
          </a:p>
        </p:txBody>
      </p:sp>
      <p:grpSp>
        <p:nvGrpSpPr>
          <p:cNvPr id="81" name="Group 80">
            <a:extLst>
              <a:ext uri="{FF2B5EF4-FFF2-40B4-BE49-F238E27FC236}">
                <a16:creationId xmlns:a16="http://schemas.microsoft.com/office/drawing/2014/main" id="{64DFC7D5-6A0A-AFF4-BA1E-BC9DB9C565C1}"/>
              </a:ext>
            </a:extLst>
          </p:cNvPr>
          <p:cNvGrpSpPr/>
          <p:nvPr/>
        </p:nvGrpSpPr>
        <p:grpSpPr>
          <a:xfrm>
            <a:off x="7839252" y="1959031"/>
            <a:ext cx="3966903" cy="1015663"/>
            <a:chOff x="8069153" y="1213235"/>
            <a:chExt cx="3966903" cy="1015663"/>
          </a:xfrm>
        </p:grpSpPr>
        <p:sp>
          <p:nvSpPr>
            <p:cNvPr id="6" name="TextBox 5">
              <a:extLst>
                <a:ext uri="{FF2B5EF4-FFF2-40B4-BE49-F238E27FC236}">
                  <a16:creationId xmlns:a16="http://schemas.microsoft.com/office/drawing/2014/main" id="{DE881097-6A3A-080F-C03D-34A8C3A24EE1}"/>
                </a:ext>
              </a:extLst>
            </p:cNvPr>
            <p:cNvSpPr txBox="1"/>
            <p:nvPr/>
          </p:nvSpPr>
          <p:spPr>
            <a:xfrm>
              <a:off x="8069153" y="1213235"/>
              <a:ext cx="595035" cy="1015663"/>
            </a:xfrm>
            <a:prstGeom prst="rect">
              <a:avLst/>
            </a:prstGeom>
            <a:solidFill>
              <a:srgbClr val="FFFFFF"/>
            </a:solidFill>
          </p:spPr>
          <p:txBody>
            <a:bodyPr wrap="none" rtlCol="0">
              <a:spAutoFit/>
            </a:bodyPr>
            <a:lstStyle/>
            <a:p>
              <a:r>
                <a:rPr lang="en-US" sz="6000" b="1" dirty="0">
                  <a:solidFill>
                    <a:schemeClr val="accent1"/>
                  </a:solidFill>
                  <a:latin typeface="Aptos" panose="020B0004020202020204" pitchFamily="34" charset="0"/>
                </a:rPr>
                <a:t>1</a:t>
              </a:r>
            </a:p>
          </p:txBody>
        </p:sp>
        <p:sp>
          <p:nvSpPr>
            <p:cNvPr id="7" name="TextBox 6">
              <a:extLst>
                <a:ext uri="{FF2B5EF4-FFF2-40B4-BE49-F238E27FC236}">
                  <a16:creationId xmlns:a16="http://schemas.microsoft.com/office/drawing/2014/main" id="{281B21FE-B087-EDC7-A8B7-571CD29B2653}"/>
                </a:ext>
              </a:extLst>
            </p:cNvPr>
            <p:cNvSpPr txBox="1"/>
            <p:nvPr/>
          </p:nvSpPr>
          <p:spPr>
            <a:xfrm>
              <a:off x="8589310" y="1521548"/>
              <a:ext cx="1369286"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01</a:t>
              </a:r>
            </a:p>
          </p:txBody>
        </p:sp>
        <p:sp>
          <p:nvSpPr>
            <p:cNvPr id="8" name="Subtitle 2">
              <a:extLst>
                <a:ext uri="{FF2B5EF4-FFF2-40B4-BE49-F238E27FC236}">
                  <a16:creationId xmlns:a16="http://schemas.microsoft.com/office/drawing/2014/main" id="{B80B8B6E-DD30-13A9-2CC3-DA4F5579F612}"/>
                </a:ext>
              </a:extLst>
            </p:cNvPr>
            <p:cNvSpPr txBox="1">
              <a:spLocks/>
            </p:cNvSpPr>
            <p:nvPr/>
          </p:nvSpPr>
          <p:spPr>
            <a:xfrm>
              <a:off x="8589310" y="1678435"/>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2" name="Group 81">
            <a:extLst>
              <a:ext uri="{FF2B5EF4-FFF2-40B4-BE49-F238E27FC236}">
                <a16:creationId xmlns:a16="http://schemas.microsoft.com/office/drawing/2014/main" id="{7FF40A41-3C03-DA8C-5036-2F6138CCD24B}"/>
              </a:ext>
            </a:extLst>
          </p:cNvPr>
          <p:cNvGrpSpPr/>
          <p:nvPr/>
        </p:nvGrpSpPr>
        <p:grpSpPr>
          <a:xfrm>
            <a:off x="7839252" y="3406020"/>
            <a:ext cx="3966903" cy="1015663"/>
            <a:chOff x="8069153" y="3044612"/>
            <a:chExt cx="3966903" cy="1015663"/>
          </a:xfrm>
        </p:grpSpPr>
        <p:sp>
          <p:nvSpPr>
            <p:cNvPr id="19" name="TextBox 18">
              <a:extLst>
                <a:ext uri="{FF2B5EF4-FFF2-40B4-BE49-F238E27FC236}">
                  <a16:creationId xmlns:a16="http://schemas.microsoft.com/office/drawing/2014/main" id="{2410ACBE-24FF-2AD6-D969-62793AC626B9}"/>
                </a:ext>
              </a:extLst>
            </p:cNvPr>
            <p:cNvSpPr txBox="1"/>
            <p:nvPr/>
          </p:nvSpPr>
          <p:spPr>
            <a:xfrm>
              <a:off x="8069153" y="3044612"/>
              <a:ext cx="59824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2</a:t>
              </a:r>
            </a:p>
          </p:txBody>
        </p:sp>
        <p:sp>
          <p:nvSpPr>
            <p:cNvPr id="21" name="TextBox 20">
              <a:extLst>
                <a:ext uri="{FF2B5EF4-FFF2-40B4-BE49-F238E27FC236}">
                  <a16:creationId xmlns:a16="http://schemas.microsoft.com/office/drawing/2014/main" id="{BED7D8B8-790D-51A9-0DDD-77B209AE7399}"/>
                </a:ext>
              </a:extLst>
            </p:cNvPr>
            <p:cNvSpPr txBox="1"/>
            <p:nvPr/>
          </p:nvSpPr>
          <p:spPr>
            <a:xfrm>
              <a:off x="8589310" y="3352925"/>
              <a:ext cx="137409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02</a:t>
              </a:r>
            </a:p>
          </p:txBody>
        </p:sp>
        <p:sp>
          <p:nvSpPr>
            <p:cNvPr id="22" name="Subtitle 2">
              <a:extLst>
                <a:ext uri="{FF2B5EF4-FFF2-40B4-BE49-F238E27FC236}">
                  <a16:creationId xmlns:a16="http://schemas.microsoft.com/office/drawing/2014/main" id="{829CFFA1-3A57-5E81-29DC-0B8F1E63450E}"/>
                </a:ext>
              </a:extLst>
            </p:cNvPr>
            <p:cNvSpPr txBox="1">
              <a:spLocks/>
            </p:cNvSpPr>
            <p:nvPr/>
          </p:nvSpPr>
          <p:spPr>
            <a:xfrm>
              <a:off x="8589310" y="3509814"/>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grpSp>
        <p:nvGrpSpPr>
          <p:cNvPr id="83" name="Group 82">
            <a:extLst>
              <a:ext uri="{FF2B5EF4-FFF2-40B4-BE49-F238E27FC236}">
                <a16:creationId xmlns:a16="http://schemas.microsoft.com/office/drawing/2014/main" id="{5C40838E-B47A-FB52-8A97-12F6ACAA79A1}"/>
              </a:ext>
            </a:extLst>
          </p:cNvPr>
          <p:cNvGrpSpPr/>
          <p:nvPr/>
        </p:nvGrpSpPr>
        <p:grpSpPr>
          <a:xfrm>
            <a:off x="7839252" y="4853009"/>
            <a:ext cx="3966903" cy="1015663"/>
            <a:chOff x="8069153" y="4875989"/>
            <a:chExt cx="3966903" cy="1015663"/>
          </a:xfrm>
        </p:grpSpPr>
        <p:sp>
          <p:nvSpPr>
            <p:cNvPr id="51" name="TextBox 50">
              <a:extLst>
                <a:ext uri="{FF2B5EF4-FFF2-40B4-BE49-F238E27FC236}">
                  <a16:creationId xmlns:a16="http://schemas.microsoft.com/office/drawing/2014/main" id="{587DE561-7E53-D4A8-9BBC-7324E46C4DB5}"/>
                </a:ext>
              </a:extLst>
            </p:cNvPr>
            <p:cNvSpPr txBox="1"/>
            <p:nvPr/>
          </p:nvSpPr>
          <p:spPr>
            <a:xfrm>
              <a:off x="8069153" y="4875989"/>
              <a:ext cx="614271" cy="1015663"/>
            </a:xfrm>
            <a:prstGeom prst="rect">
              <a:avLst/>
            </a:prstGeom>
            <a:noFill/>
          </p:spPr>
          <p:txBody>
            <a:bodyPr wrap="none" rtlCol="0">
              <a:spAutoFit/>
            </a:bodyPr>
            <a:lstStyle/>
            <a:p>
              <a:r>
                <a:rPr lang="en-US" sz="6000" b="1" dirty="0">
                  <a:solidFill>
                    <a:schemeClr val="accent1"/>
                  </a:solidFill>
                  <a:latin typeface="Aptos" panose="020B0004020202020204" pitchFamily="34" charset="0"/>
                </a:rPr>
                <a:t>3</a:t>
              </a:r>
            </a:p>
          </p:txBody>
        </p:sp>
        <p:sp>
          <p:nvSpPr>
            <p:cNvPr id="52" name="TextBox 51">
              <a:extLst>
                <a:ext uri="{FF2B5EF4-FFF2-40B4-BE49-F238E27FC236}">
                  <a16:creationId xmlns:a16="http://schemas.microsoft.com/office/drawing/2014/main" id="{9AB75F68-866B-4A3E-F718-B058F3A8F421}"/>
                </a:ext>
              </a:extLst>
            </p:cNvPr>
            <p:cNvSpPr txBox="1"/>
            <p:nvPr/>
          </p:nvSpPr>
          <p:spPr>
            <a:xfrm>
              <a:off x="8589310" y="5184302"/>
              <a:ext cx="1378904" cy="307777"/>
            </a:xfrm>
            <a:prstGeom prst="rect">
              <a:avLst/>
            </a:prstGeom>
            <a:noFill/>
            <a:ln>
              <a:noFill/>
            </a:ln>
          </p:spPr>
          <p:txBody>
            <a:bodyPr wrap="none" rtlCol="0" anchor="b">
              <a:spAutoFit/>
            </a:bodyPr>
            <a:lstStyle/>
            <a:p>
              <a:r>
                <a:rPr lang="en-US" sz="1400" b="1"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FEATURE 03</a:t>
              </a:r>
            </a:p>
          </p:txBody>
        </p:sp>
        <p:sp>
          <p:nvSpPr>
            <p:cNvPr id="53" name="Subtitle 2">
              <a:extLst>
                <a:ext uri="{FF2B5EF4-FFF2-40B4-BE49-F238E27FC236}">
                  <a16:creationId xmlns:a16="http://schemas.microsoft.com/office/drawing/2014/main" id="{D842929A-C08E-A7A4-E590-BD2EC0CBAB2A}"/>
                </a:ext>
              </a:extLst>
            </p:cNvPr>
            <p:cNvSpPr txBox="1">
              <a:spLocks/>
            </p:cNvSpPr>
            <p:nvPr/>
          </p:nvSpPr>
          <p:spPr>
            <a:xfrm>
              <a:off x="8589310" y="5341190"/>
              <a:ext cx="3446746" cy="38856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Light"/>
                  <a:ea typeface="+mn-ea"/>
                  <a:cs typeface="Open Sans Light"/>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200000"/>
                </a:lnSpc>
                <a:spcBef>
                  <a:spcPts val="1200"/>
                </a:spcBef>
              </a:pPr>
              <a:r>
                <a:rPr lang="en-US" sz="1100" dirty="0">
                  <a:solidFill>
                    <a:schemeClr val="tx1"/>
                  </a:solidFill>
                  <a:latin typeface="Aptos" panose="020B0004020202020204" pitchFamily="34" charset="0"/>
                  <a:ea typeface="Noto Sans Light" panose="020B0402040504020204" pitchFamily="34" charset="0"/>
                  <a:cs typeface="Noto Sans Light" panose="020B0402040504020204" pitchFamily="34" charset="0"/>
                </a:rPr>
                <a:t>Description of feature here.</a:t>
              </a:r>
            </a:p>
          </p:txBody>
        </p:sp>
      </p:grpSp>
      <p:pic>
        <p:nvPicPr>
          <p:cNvPr id="10" name="Picture 9">
            <a:extLst>
              <a:ext uri="{FF2B5EF4-FFF2-40B4-BE49-F238E27FC236}">
                <a16:creationId xmlns:a16="http://schemas.microsoft.com/office/drawing/2014/main" id="{36E55433-7CF0-E79B-2004-61D26F55211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476" y="1491078"/>
            <a:ext cx="6819412" cy="5108579"/>
          </a:xfrm>
          <a:prstGeom prst="rect">
            <a:avLst/>
          </a:prstGeom>
        </p:spPr>
      </p:pic>
      <p:sp>
        <p:nvSpPr>
          <p:cNvPr id="11" name="Rounded Rectangle 10">
            <a:extLst>
              <a:ext uri="{FF2B5EF4-FFF2-40B4-BE49-F238E27FC236}">
                <a16:creationId xmlns:a16="http://schemas.microsoft.com/office/drawing/2014/main" id="{EAE7C4AD-CCD8-8C6C-69CF-50624D08F584}"/>
              </a:ext>
            </a:extLst>
          </p:cNvPr>
          <p:cNvSpPr/>
          <p:nvPr/>
        </p:nvSpPr>
        <p:spPr>
          <a:xfrm>
            <a:off x="1193946" y="1785914"/>
            <a:ext cx="6166177" cy="3532296"/>
          </a:xfrm>
          <a:prstGeom prst="roundRect">
            <a:avLst>
              <a:gd name="adj" fmla="val 1858"/>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Tree>
    <p:extLst>
      <p:ext uri="{BB962C8B-B14F-4D97-AF65-F5344CB8AC3E}">
        <p14:creationId xmlns:p14="http://schemas.microsoft.com/office/powerpoint/2010/main" val="3942995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AB9F2-CB45-1441-33AE-DBE005212C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F9BDD-E298-A9E7-932D-B37FFD135032}"/>
              </a:ext>
            </a:extLst>
          </p:cNvPr>
          <p:cNvSpPr>
            <a:spLocks noGrp="1"/>
          </p:cNvSpPr>
          <p:nvPr>
            <p:ph type="title"/>
          </p:nvPr>
        </p:nvSpPr>
        <p:spPr>
          <a:xfrm>
            <a:off x="839788" y="365126"/>
            <a:ext cx="10515600" cy="944834"/>
          </a:xfrm>
        </p:spPr>
        <p:txBody>
          <a:bodyPr/>
          <a:lstStyle/>
          <a:p>
            <a:r>
              <a:rPr lang="en-US" dirty="0"/>
              <a:t>SAMPLE INFOGRAPHIC MAP USA</a:t>
            </a:r>
          </a:p>
        </p:txBody>
      </p:sp>
      <p:sp>
        <p:nvSpPr>
          <p:cNvPr id="3" name="Slide Number Placeholder 2">
            <a:extLst>
              <a:ext uri="{FF2B5EF4-FFF2-40B4-BE49-F238E27FC236}">
                <a16:creationId xmlns:a16="http://schemas.microsoft.com/office/drawing/2014/main" id="{FF11F4AF-66C0-7588-244E-04E2BA62D632}"/>
              </a:ext>
            </a:extLst>
          </p:cNvPr>
          <p:cNvSpPr>
            <a:spLocks noGrp="1"/>
          </p:cNvSpPr>
          <p:nvPr>
            <p:ph type="sldNum" sz="quarter" idx="12"/>
          </p:nvPr>
        </p:nvSpPr>
        <p:spPr/>
        <p:txBody>
          <a:bodyPr/>
          <a:lstStyle/>
          <a:p>
            <a:fld id="{F732C732-AAC8-F547-A38C-3ADCCEC237B4}" type="slidenum">
              <a:rPr lang="en-US" smtClean="0"/>
              <a:pPr/>
              <a:t>44</a:t>
            </a:fld>
            <a:endParaRPr lang="en-US" dirty="0"/>
          </a:p>
        </p:txBody>
      </p:sp>
      <p:sp>
        <p:nvSpPr>
          <p:cNvPr id="4" name="Text Placeholder 3">
            <a:extLst>
              <a:ext uri="{FF2B5EF4-FFF2-40B4-BE49-F238E27FC236}">
                <a16:creationId xmlns:a16="http://schemas.microsoft.com/office/drawing/2014/main" id="{42256E20-AEB1-219D-722F-363566EDA645}"/>
              </a:ext>
            </a:extLst>
          </p:cNvPr>
          <p:cNvSpPr>
            <a:spLocks noGrp="1"/>
          </p:cNvSpPr>
          <p:nvPr>
            <p:ph type="body" sz="quarter" idx="13"/>
          </p:nvPr>
        </p:nvSpPr>
        <p:spPr/>
        <p:txBody>
          <a:bodyPr/>
          <a:lstStyle/>
          <a:p>
            <a:r>
              <a:rPr lang="en-US" dirty="0"/>
              <a:t>EDIT THE CHART IN EXCEL, REPLACE THE TEXT WITH YOUR OWN DATA</a:t>
            </a:r>
          </a:p>
        </p:txBody>
      </p:sp>
      <p:grpSp>
        <p:nvGrpSpPr>
          <p:cNvPr id="5" name="Group 4">
            <a:extLst>
              <a:ext uri="{FF2B5EF4-FFF2-40B4-BE49-F238E27FC236}">
                <a16:creationId xmlns:a16="http://schemas.microsoft.com/office/drawing/2014/main" id="{8A43A3CB-020D-AC5D-9BFC-49FD826B99B7}"/>
              </a:ext>
            </a:extLst>
          </p:cNvPr>
          <p:cNvGrpSpPr/>
          <p:nvPr/>
        </p:nvGrpSpPr>
        <p:grpSpPr>
          <a:xfrm>
            <a:off x="2111217" y="1390188"/>
            <a:ext cx="7969566" cy="5141743"/>
            <a:chOff x="4165340" y="2846251"/>
            <a:chExt cx="15678733" cy="10115491"/>
          </a:xfrm>
        </p:grpSpPr>
        <p:grpSp>
          <p:nvGrpSpPr>
            <p:cNvPr id="9" name="Group 8">
              <a:extLst>
                <a:ext uri="{FF2B5EF4-FFF2-40B4-BE49-F238E27FC236}">
                  <a16:creationId xmlns:a16="http://schemas.microsoft.com/office/drawing/2014/main" id="{6ACBB801-F54F-35D5-6A3B-A370AC352B9A}"/>
                </a:ext>
              </a:extLst>
            </p:cNvPr>
            <p:cNvGrpSpPr/>
            <p:nvPr/>
          </p:nvGrpSpPr>
          <p:grpSpPr>
            <a:xfrm>
              <a:off x="4533553" y="2952383"/>
              <a:ext cx="15310520" cy="10009359"/>
              <a:chOff x="5157992" y="1665629"/>
              <a:chExt cx="2936367" cy="1919171"/>
            </a:xfrm>
            <a:solidFill>
              <a:schemeClr val="bg2"/>
            </a:solidFill>
          </p:grpSpPr>
          <p:sp>
            <p:nvSpPr>
              <p:cNvPr id="30" name="Freeform 5">
                <a:extLst>
                  <a:ext uri="{FF2B5EF4-FFF2-40B4-BE49-F238E27FC236}">
                    <a16:creationId xmlns:a16="http://schemas.microsoft.com/office/drawing/2014/main" id="{5222D8CE-8733-8720-FBE5-7378B54695AC}"/>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1" name="Freeform 6">
                <a:extLst>
                  <a:ext uri="{FF2B5EF4-FFF2-40B4-BE49-F238E27FC236}">
                    <a16:creationId xmlns:a16="http://schemas.microsoft.com/office/drawing/2014/main" id="{32DA7850-4EBD-EE96-1105-C1F712211C7D}"/>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2" name="Freeform 7">
                <a:extLst>
                  <a:ext uri="{FF2B5EF4-FFF2-40B4-BE49-F238E27FC236}">
                    <a16:creationId xmlns:a16="http://schemas.microsoft.com/office/drawing/2014/main" id="{35C797B1-C0FC-086D-7EAA-B1A5E71C24F8}"/>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3" name="Freeform 8">
                <a:extLst>
                  <a:ext uri="{FF2B5EF4-FFF2-40B4-BE49-F238E27FC236}">
                    <a16:creationId xmlns:a16="http://schemas.microsoft.com/office/drawing/2014/main" id="{7879DA14-F620-0F47-D965-FA89E02D7014}"/>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solidFill>
                    <a:schemeClr val="bg1">
                      <a:lumMod val="95000"/>
                    </a:schemeClr>
                  </a:solidFill>
                  <a:latin typeface="Aptos" panose="020B0004020202020204" pitchFamily="34" charset="0"/>
                </a:endParaRPr>
              </a:p>
            </p:txBody>
          </p:sp>
          <p:sp>
            <p:nvSpPr>
              <p:cNvPr id="34" name="Freeform 9">
                <a:extLst>
                  <a:ext uri="{FF2B5EF4-FFF2-40B4-BE49-F238E27FC236}">
                    <a16:creationId xmlns:a16="http://schemas.microsoft.com/office/drawing/2014/main" id="{203A2933-5B8F-817F-F367-EEBD2C09E73A}"/>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5" name="Freeform 10">
                <a:extLst>
                  <a:ext uri="{FF2B5EF4-FFF2-40B4-BE49-F238E27FC236}">
                    <a16:creationId xmlns:a16="http://schemas.microsoft.com/office/drawing/2014/main" id="{A972088B-AC7D-5AF5-5EAE-09AA2237DF8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6" name="Freeform 11">
                <a:extLst>
                  <a:ext uri="{FF2B5EF4-FFF2-40B4-BE49-F238E27FC236}">
                    <a16:creationId xmlns:a16="http://schemas.microsoft.com/office/drawing/2014/main" id="{F3AB3B5C-B6A5-8CF0-DC9D-20DABF2E4E15}"/>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7" name="Freeform 12">
                <a:extLst>
                  <a:ext uri="{FF2B5EF4-FFF2-40B4-BE49-F238E27FC236}">
                    <a16:creationId xmlns:a16="http://schemas.microsoft.com/office/drawing/2014/main" id="{06C3B109-E5A5-B337-7127-E0CD5033A606}"/>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8" name="Freeform 13">
                <a:extLst>
                  <a:ext uri="{FF2B5EF4-FFF2-40B4-BE49-F238E27FC236}">
                    <a16:creationId xmlns:a16="http://schemas.microsoft.com/office/drawing/2014/main" id="{7318F16F-4EDA-8F06-DD84-1FEF933732CA}"/>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39" name="Freeform 14">
                <a:extLst>
                  <a:ext uri="{FF2B5EF4-FFF2-40B4-BE49-F238E27FC236}">
                    <a16:creationId xmlns:a16="http://schemas.microsoft.com/office/drawing/2014/main" id="{9905EA16-B576-5DD5-CB96-654911D67042}"/>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0" name="Freeform 15">
                <a:extLst>
                  <a:ext uri="{FF2B5EF4-FFF2-40B4-BE49-F238E27FC236}">
                    <a16:creationId xmlns:a16="http://schemas.microsoft.com/office/drawing/2014/main" id="{3D8D9C59-40C6-9D31-D412-5EB2C0B51F89}"/>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1" name="Freeform 16">
                <a:extLst>
                  <a:ext uri="{FF2B5EF4-FFF2-40B4-BE49-F238E27FC236}">
                    <a16:creationId xmlns:a16="http://schemas.microsoft.com/office/drawing/2014/main" id="{6AAC9531-7337-8211-2F5A-1E180412541C}"/>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2" name="Freeform 17">
                <a:extLst>
                  <a:ext uri="{FF2B5EF4-FFF2-40B4-BE49-F238E27FC236}">
                    <a16:creationId xmlns:a16="http://schemas.microsoft.com/office/drawing/2014/main" id="{8497FE2E-05BF-02AF-3AA8-549C9827D4AB}"/>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3" name="Freeform 18">
                <a:extLst>
                  <a:ext uri="{FF2B5EF4-FFF2-40B4-BE49-F238E27FC236}">
                    <a16:creationId xmlns:a16="http://schemas.microsoft.com/office/drawing/2014/main" id="{B9ED7A18-00AE-A83A-0E65-59A4E63BBA4C}"/>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4" name="Freeform 19">
                <a:extLst>
                  <a:ext uri="{FF2B5EF4-FFF2-40B4-BE49-F238E27FC236}">
                    <a16:creationId xmlns:a16="http://schemas.microsoft.com/office/drawing/2014/main" id="{29C2D2F0-27B5-4E75-EC9C-D0A476EE5DFC}"/>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5" name="Freeform 20">
                <a:extLst>
                  <a:ext uri="{FF2B5EF4-FFF2-40B4-BE49-F238E27FC236}">
                    <a16:creationId xmlns:a16="http://schemas.microsoft.com/office/drawing/2014/main" id="{685ABE96-301E-B071-7480-92CC4F49F304}"/>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6" name="Freeform 21">
                <a:extLst>
                  <a:ext uri="{FF2B5EF4-FFF2-40B4-BE49-F238E27FC236}">
                    <a16:creationId xmlns:a16="http://schemas.microsoft.com/office/drawing/2014/main" id="{7B12EB56-80F5-DD68-07F1-456E3CEBD155}"/>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7" name="Freeform 22">
                <a:extLst>
                  <a:ext uri="{FF2B5EF4-FFF2-40B4-BE49-F238E27FC236}">
                    <a16:creationId xmlns:a16="http://schemas.microsoft.com/office/drawing/2014/main" id="{A6D9BA1F-B550-623C-4D76-523682639015}"/>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48" name="Freeform 23">
                <a:extLst>
                  <a:ext uri="{FF2B5EF4-FFF2-40B4-BE49-F238E27FC236}">
                    <a16:creationId xmlns:a16="http://schemas.microsoft.com/office/drawing/2014/main" id="{C607BA11-64F8-74F9-E4C2-FC74E44999AB}"/>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solidFill>
                    <a:schemeClr val="accent2"/>
                  </a:solidFill>
                  <a:latin typeface="Aptos" panose="020B0004020202020204" pitchFamily="34" charset="0"/>
                </a:endParaRPr>
              </a:p>
            </p:txBody>
          </p:sp>
          <p:sp>
            <p:nvSpPr>
              <p:cNvPr id="49" name="Freeform 24">
                <a:extLst>
                  <a:ext uri="{FF2B5EF4-FFF2-40B4-BE49-F238E27FC236}">
                    <a16:creationId xmlns:a16="http://schemas.microsoft.com/office/drawing/2014/main" id="{FD6C3B3A-263C-B702-C6B3-39D97718D586}"/>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0" name="Freeform 25">
                <a:extLst>
                  <a:ext uri="{FF2B5EF4-FFF2-40B4-BE49-F238E27FC236}">
                    <a16:creationId xmlns:a16="http://schemas.microsoft.com/office/drawing/2014/main" id="{D09315AC-6070-2E2A-0C73-EAF48913D6D4}"/>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4" name="Freeform 26">
                <a:extLst>
                  <a:ext uri="{FF2B5EF4-FFF2-40B4-BE49-F238E27FC236}">
                    <a16:creationId xmlns:a16="http://schemas.microsoft.com/office/drawing/2014/main" id="{6921B93A-C39B-7E76-A188-16EFB4322007}"/>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5" name="Freeform 27">
                <a:extLst>
                  <a:ext uri="{FF2B5EF4-FFF2-40B4-BE49-F238E27FC236}">
                    <a16:creationId xmlns:a16="http://schemas.microsoft.com/office/drawing/2014/main" id="{52937931-7A17-4B3F-9B86-EA26686FA159}"/>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6" name="Freeform 28">
                <a:extLst>
                  <a:ext uri="{FF2B5EF4-FFF2-40B4-BE49-F238E27FC236}">
                    <a16:creationId xmlns:a16="http://schemas.microsoft.com/office/drawing/2014/main" id="{A72ED066-FBC6-FB6A-FB4C-01FF5E6C768F}"/>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7" name="Freeform 29">
                <a:extLst>
                  <a:ext uri="{FF2B5EF4-FFF2-40B4-BE49-F238E27FC236}">
                    <a16:creationId xmlns:a16="http://schemas.microsoft.com/office/drawing/2014/main" id="{6D80F7B6-77F2-5F05-01C7-88E7F35EBE0F}"/>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8" name="Freeform 30">
                <a:extLst>
                  <a:ext uri="{FF2B5EF4-FFF2-40B4-BE49-F238E27FC236}">
                    <a16:creationId xmlns:a16="http://schemas.microsoft.com/office/drawing/2014/main" id="{0FC20193-A9DD-03A6-853E-D0ADC5C1744E}"/>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59" name="Freeform 31">
                <a:extLst>
                  <a:ext uri="{FF2B5EF4-FFF2-40B4-BE49-F238E27FC236}">
                    <a16:creationId xmlns:a16="http://schemas.microsoft.com/office/drawing/2014/main" id="{8E58522A-AFB8-E72F-98F8-D5D1EC13CD78}"/>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0" name="Freeform 32">
                <a:extLst>
                  <a:ext uri="{FF2B5EF4-FFF2-40B4-BE49-F238E27FC236}">
                    <a16:creationId xmlns:a16="http://schemas.microsoft.com/office/drawing/2014/main" id="{D6D7F510-ECD0-7999-F9BC-99F771CE2C89}"/>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1" name="Freeform 33">
                <a:extLst>
                  <a:ext uri="{FF2B5EF4-FFF2-40B4-BE49-F238E27FC236}">
                    <a16:creationId xmlns:a16="http://schemas.microsoft.com/office/drawing/2014/main" id="{B29D81D2-2514-A866-65D2-7F8BA0C84D4F}"/>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2" name="Freeform 34">
                <a:extLst>
                  <a:ext uri="{FF2B5EF4-FFF2-40B4-BE49-F238E27FC236}">
                    <a16:creationId xmlns:a16="http://schemas.microsoft.com/office/drawing/2014/main" id="{EF9CF212-295D-166C-08AD-40EB02EBDA68}"/>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3" name="Freeform 35">
                <a:extLst>
                  <a:ext uri="{FF2B5EF4-FFF2-40B4-BE49-F238E27FC236}">
                    <a16:creationId xmlns:a16="http://schemas.microsoft.com/office/drawing/2014/main" id="{1E6DF1F9-66DA-D50D-F8B1-0EC429207BF3}"/>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4" name="Freeform 36">
                <a:extLst>
                  <a:ext uri="{FF2B5EF4-FFF2-40B4-BE49-F238E27FC236}">
                    <a16:creationId xmlns:a16="http://schemas.microsoft.com/office/drawing/2014/main" id="{E56D2ABD-5EA6-4AC6-98AB-9B0DE57B77C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5" name="Freeform 37">
                <a:extLst>
                  <a:ext uri="{FF2B5EF4-FFF2-40B4-BE49-F238E27FC236}">
                    <a16:creationId xmlns:a16="http://schemas.microsoft.com/office/drawing/2014/main" id="{856F686B-EB24-3A52-41D7-33C25582ECC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6" name="Freeform 38">
                <a:extLst>
                  <a:ext uri="{FF2B5EF4-FFF2-40B4-BE49-F238E27FC236}">
                    <a16:creationId xmlns:a16="http://schemas.microsoft.com/office/drawing/2014/main" id="{BB1B979A-FD86-E536-101D-D0EE156088F3}"/>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solidFill>
                    <a:schemeClr val="accent6"/>
                  </a:solidFill>
                  <a:latin typeface="Aptos" panose="020B0004020202020204" pitchFamily="34" charset="0"/>
                </a:endParaRPr>
              </a:p>
            </p:txBody>
          </p:sp>
          <p:sp>
            <p:nvSpPr>
              <p:cNvPr id="67" name="Freeform 39">
                <a:extLst>
                  <a:ext uri="{FF2B5EF4-FFF2-40B4-BE49-F238E27FC236}">
                    <a16:creationId xmlns:a16="http://schemas.microsoft.com/office/drawing/2014/main" id="{86DD5560-8EB6-4BA9-12CE-1BE4915F72F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8" name="Freeform 40">
                <a:extLst>
                  <a:ext uri="{FF2B5EF4-FFF2-40B4-BE49-F238E27FC236}">
                    <a16:creationId xmlns:a16="http://schemas.microsoft.com/office/drawing/2014/main" id="{FB6DFC7C-7819-FD2F-35B4-B85E118419A3}"/>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69" name="Freeform 41">
                <a:extLst>
                  <a:ext uri="{FF2B5EF4-FFF2-40B4-BE49-F238E27FC236}">
                    <a16:creationId xmlns:a16="http://schemas.microsoft.com/office/drawing/2014/main" id="{97918907-3392-801E-84BC-A858CB380A61}"/>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0" name="Freeform 42">
                <a:extLst>
                  <a:ext uri="{FF2B5EF4-FFF2-40B4-BE49-F238E27FC236}">
                    <a16:creationId xmlns:a16="http://schemas.microsoft.com/office/drawing/2014/main" id="{610B6F6C-FC44-09D1-983D-A2B2256D8683}"/>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1" name="Freeform 43">
                <a:extLst>
                  <a:ext uri="{FF2B5EF4-FFF2-40B4-BE49-F238E27FC236}">
                    <a16:creationId xmlns:a16="http://schemas.microsoft.com/office/drawing/2014/main" id="{B1F110D4-82A7-645C-EE0F-387D8A28F0E9}"/>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2" name="Freeform 44">
                <a:extLst>
                  <a:ext uri="{FF2B5EF4-FFF2-40B4-BE49-F238E27FC236}">
                    <a16:creationId xmlns:a16="http://schemas.microsoft.com/office/drawing/2014/main" id="{05EF765A-D663-FBC0-B67E-C4E44460D2A0}"/>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3" name="Freeform 45">
                <a:extLst>
                  <a:ext uri="{FF2B5EF4-FFF2-40B4-BE49-F238E27FC236}">
                    <a16:creationId xmlns:a16="http://schemas.microsoft.com/office/drawing/2014/main" id="{50E1A998-247B-D58F-C934-D52C6840C44F}"/>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4" name="Freeform 46">
                <a:extLst>
                  <a:ext uri="{FF2B5EF4-FFF2-40B4-BE49-F238E27FC236}">
                    <a16:creationId xmlns:a16="http://schemas.microsoft.com/office/drawing/2014/main" id="{4CC427DA-88C9-B33C-BF6A-D807BE0B65A3}"/>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5" name="Freeform 47">
                <a:extLst>
                  <a:ext uri="{FF2B5EF4-FFF2-40B4-BE49-F238E27FC236}">
                    <a16:creationId xmlns:a16="http://schemas.microsoft.com/office/drawing/2014/main" id="{25121269-5F9A-6C0C-62F4-5724B123C616}"/>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6" name="Line 48">
                <a:extLst>
                  <a:ext uri="{FF2B5EF4-FFF2-40B4-BE49-F238E27FC236}">
                    <a16:creationId xmlns:a16="http://schemas.microsoft.com/office/drawing/2014/main" id="{4B5D17EE-3230-05BE-1E90-0C6587CD5CC7}"/>
                  </a:ext>
                </a:extLst>
              </p:cNvPr>
              <p:cNvSpPr>
                <a:spLocks noChangeShapeType="1"/>
              </p:cNvSpPr>
              <p:nvPr/>
            </p:nvSpPr>
            <p:spPr bwMode="auto">
              <a:xfrm>
                <a:off x="6881808" y="2014722"/>
                <a:ext cx="0" cy="0"/>
              </a:xfrm>
              <a:prstGeom prst="line">
                <a:avLst/>
              </a:prstGeom>
              <a:grpFill/>
              <a:ln w="0">
                <a:solidFill>
                  <a:schemeClr val="bg1">
                    <a:alpha val="60000"/>
                  </a:schemeClr>
                </a:solidFill>
                <a:round/>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7" name="Line 49">
                <a:extLst>
                  <a:ext uri="{FF2B5EF4-FFF2-40B4-BE49-F238E27FC236}">
                    <a16:creationId xmlns:a16="http://schemas.microsoft.com/office/drawing/2014/main" id="{5286F674-E0C2-0EB5-6919-7AE3C7C08FF7}"/>
                  </a:ext>
                </a:extLst>
              </p:cNvPr>
              <p:cNvSpPr>
                <a:spLocks noChangeShapeType="1"/>
              </p:cNvSpPr>
              <p:nvPr/>
            </p:nvSpPr>
            <p:spPr bwMode="auto">
              <a:xfrm>
                <a:off x="6881808" y="2014722"/>
                <a:ext cx="0" cy="0"/>
              </a:xfrm>
              <a:prstGeom prst="line">
                <a:avLst/>
              </a:pr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8" name="Freeform 50">
                <a:extLst>
                  <a:ext uri="{FF2B5EF4-FFF2-40B4-BE49-F238E27FC236}">
                    <a16:creationId xmlns:a16="http://schemas.microsoft.com/office/drawing/2014/main" id="{3CA5A2A1-09E1-6293-0E35-0EA900DC4358}"/>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79" name="Freeform 51">
                <a:extLst>
                  <a:ext uri="{FF2B5EF4-FFF2-40B4-BE49-F238E27FC236}">
                    <a16:creationId xmlns:a16="http://schemas.microsoft.com/office/drawing/2014/main" id="{8340AFB4-AE10-BA62-542C-C22FC838059E}"/>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80" name="Freeform 52">
                <a:extLst>
                  <a:ext uri="{FF2B5EF4-FFF2-40B4-BE49-F238E27FC236}">
                    <a16:creationId xmlns:a16="http://schemas.microsoft.com/office/drawing/2014/main" id="{3670EA4F-7908-D653-16E4-59C0FD8D771B}"/>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84" name="Freeform 53">
                <a:extLst>
                  <a:ext uri="{FF2B5EF4-FFF2-40B4-BE49-F238E27FC236}">
                    <a16:creationId xmlns:a16="http://schemas.microsoft.com/office/drawing/2014/main" id="{627E82A8-48CB-9562-845E-F0673CEC488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85" name="Freeform 54">
                <a:extLst>
                  <a:ext uri="{FF2B5EF4-FFF2-40B4-BE49-F238E27FC236}">
                    <a16:creationId xmlns:a16="http://schemas.microsoft.com/office/drawing/2014/main" id="{01AD0A2D-0E6D-9D5D-8A9D-0517DF7E95E7}"/>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86" name="Freeform 55">
                <a:extLst>
                  <a:ext uri="{FF2B5EF4-FFF2-40B4-BE49-F238E27FC236}">
                    <a16:creationId xmlns:a16="http://schemas.microsoft.com/office/drawing/2014/main" id="{22A4EA5F-5337-2AA6-DC23-5D278C3EB4F5}"/>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sz="1050" b="1" dirty="0">
                  <a:latin typeface="Aptos" panose="020B0004020202020204" pitchFamily="34" charset="0"/>
                </a:endParaRPr>
              </a:p>
            </p:txBody>
          </p:sp>
          <p:sp>
            <p:nvSpPr>
              <p:cNvPr id="87" name="Freeform 86">
                <a:extLst>
                  <a:ext uri="{FF2B5EF4-FFF2-40B4-BE49-F238E27FC236}">
                    <a16:creationId xmlns:a16="http://schemas.microsoft.com/office/drawing/2014/main" id="{C28031C7-7022-D33E-EB40-02863189ACA2}"/>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050" b="1" dirty="0">
                  <a:latin typeface="Aptos" panose="020B0004020202020204" pitchFamily="34" charset="0"/>
                </a:endParaRPr>
              </a:p>
            </p:txBody>
          </p:sp>
          <p:sp>
            <p:nvSpPr>
              <p:cNvPr id="88" name="Freeform 87">
                <a:extLst>
                  <a:ext uri="{FF2B5EF4-FFF2-40B4-BE49-F238E27FC236}">
                    <a16:creationId xmlns:a16="http://schemas.microsoft.com/office/drawing/2014/main" id="{4991934E-D1E1-0274-62ED-AD9AF7A77A3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alpha val="60000"/>
                  </a:schemeClr>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sz="1050" b="1" dirty="0">
                  <a:latin typeface="Aptos" panose="020B0004020202020204" pitchFamily="34" charset="0"/>
                </a:endParaRPr>
              </a:p>
            </p:txBody>
          </p:sp>
        </p:grpSp>
        <p:sp>
          <p:nvSpPr>
            <p:cNvPr id="12" name="Shape 6499">
              <a:extLst>
                <a:ext uri="{FF2B5EF4-FFF2-40B4-BE49-F238E27FC236}">
                  <a16:creationId xmlns:a16="http://schemas.microsoft.com/office/drawing/2014/main" id="{0A57FCBD-9487-BBA6-5942-2BB0317C0171}"/>
                </a:ext>
              </a:extLst>
            </p:cNvPr>
            <p:cNvSpPr/>
            <p:nvPr/>
          </p:nvSpPr>
          <p:spPr>
            <a:xfrm>
              <a:off x="5704477" y="7670507"/>
              <a:ext cx="6051119" cy="3777295"/>
            </a:xfrm>
            <a:custGeom>
              <a:avLst/>
              <a:gdLst>
                <a:gd name="connsiteX0" fmla="*/ 21600 w 21600"/>
                <a:gd name="connsiteY0" fmla="*/ 12307 h 12307"/>
                <a:gd name="connsiteX1" fmla="*/ 0 w 21600"/>
                <a:gd name="connsiteY1" fmla="*/ 4938 h 12307"/>
                <a:gd name="connsiteX0" fmla="*/ 21600 w 21600"/>
                <a:gd name="connsiteY0" fmla="*/ 8348 h 8348"/>
                <a:gd name="connsiteX1" fmla="*/ 0 w 21600"/>
                <a:gd name="connsiteY1" fmla="*/ 979 h 8348"/>
              </a:gdLst>
              <a:ahLst/>
              <a:cxnLst>
                <a:cxn ang="0">
                  <a:pos x="connsiteX0" y="connsiteY0"/>
                </a:cxn>
                <a:cxn ang="0">
                  <a:pos x="connsiteX1" y="connsiteY1"/>
                </a:cxn>
              </a:cxnLst>
              <a:rect l="l" t="t" r="r" b="b"/>
              <a:pathLst>
                <a:path w="21600" h="8348" extrusionOk="0">
                  <a:moveTo>
                    <a:pt x="21600" y="8348"/>
                  </a:moveTo>
                  <a:cubicBezTo>
                    <a:pt x="21672" y="7745"/>
                    <a:pt x="13802" y="-3289"/>
                    <a:pt x="0" y="979"/>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13" name="Shape 6500">
              <a:extLst>
                <a:ext uri="{FF2B5EF4-FFF2-40B4-BE49-F238E27FC236}">
                  <a16:creationId xmlns:a16="http://schemas.microsoft.com/office/drawing/2014/main" id="{BAE13068-7561-3E74-83A8-0ECE86461BC8}"/>
                </a:ext>
              </a:extLst>
            </p:cNvPr>
            <p:cNvSpPr/>
            <p:nvPr/>
          </p:nvSpPr>
          <p:spPr>
            <a:xfrm>
              <a:off x="6121423" y="3761573"/>
              <a:ext cx="5635674" cy="7675759"/>
            </a:xfrm>
            <a:custGeom>
              <a:avLst/>
              <a:gdLst/>
              <a:ahLst/>
              <a:cxnLst>
                <a:cxn ang="0">
                  <a:pos x="wd2" y="hd2"/>
                </a:cxn>
                <a:cxn ang="5400000">
                  <a:pos x="wd2" y="hd2"/>
                </a:cxn>
                <a:cxn ang="10800000">
                  <a:pos x="wd2" y="hd2"/>
                </a:cxn>
                <a:cxn ang="16200000">
                  <a:pos x="wd2" y="hd2"/>
                </a:cxn>
              </a:cxnLst>
              <a:rect l="0" t="0" r="r" b="b"/>
              <a:pathLst>
                <a:path w="21509" h="21600" extrusionOk="0">
                  <a:moveTo>
                    <a:pt x="21494" y="21600"/>
                  </a:moveTo>
                  <a:cubicBezTo>
                    <a:pt x="21600" y="18999"/>
                    <a:pt x="21146" y="16404"/>
                    <a:pt x="20157" y="13956"/>
                  </a:cubicBezTo>
                  <a:cubicBezTo>
                    <a:pt x="17024" y="6205"/>
                    <a:pt x="9172" y="768"/>
                    <a:pt x="0" y="0"/>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14" name="Shape 6501">
              <a:extLst>
                <a:ext uri="{FF2B5EF4-FFF2-40B4-BE49-F238E27FC236}">
                  <a16:creationId xmlns:a16="http://schemas.microsoft.com/office/drawing/2014/main" id="{41A74AD3-6F44-3D61-FD08-2D045EB66E1C}"/>
                </a:ext>
              </a:extLst>
            </p:cNvPr>
            <p:cNvSpPr/>
            <p:nvPr/>
          </p:nvSpPr>
          <p:spPr>
            <a:xfrm>
              <a:off x="11767312" y="6523392"/>
              <a:ext cx="2832255" cy="49259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0" y="17766"/>
                    <a:pt x="2085" y="14011"/>
                    <a:pt x="5153" y="10571"/>
                  </a:cubicBezTo>
                  <a:cubicBezTo>
                    <a:pt x="8935" y="6331"/>
                    <a:pt x="14594" y="2693"/>
                    <a:pt x="21600" y="0"/>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15" name="Shape 6502">
              <a:extLst>
                <a:ext uri="{FF2B5EF4-FFF2-40B4-BE49-F238E27FC236}">
                  <a16:creationId xmlns:a16="http://schemas.microsoft.com/office/drawing/2014/main" id="{A1276954-037E-1F41-9D71-BB5DF1C26FE9}"/>
                </a:ext>
              </a:extLst>
            </p:cNvPr>
            <p:cNvSpPr/>
            <p:nvPr/>
          </p:nvSpPr>
          <p:spPr>
            <a:xfrm>
              <a:off x="11756846" y="6229407"/>
              <a:ext cx="6797275" cy="5218444"/>
            </a:xfrm>
            <a:custGeom>
              <a:avLst/>
              <a:gdLst>
                <a:gd name="connsiteX0" fmla="*/ 21600 w 21600"/>
                <a:gd name="connsiteY0" fmla="*/ 569 h 19491"/>
                <a:gd name="connsiteX1" fmla="*/ 7905 w 21600"/>
                <a:gd name="connsiteY1" fmla="*/ 3621 h 19491"/>
                <a:gd name="connsiteX2" fmla="*/ 0 w 21600"/>
                <a:gd name="connsiteY2" fmla="*/ 19491 h 19491"/>
                <a:gd name="connsiteX0" fmla="*/ 21600 w 21600"/>
                <a:gd name="connsiteY0" fmla="*/ 0 h 18922"/>
                <a:gd name="connsiteX1" fmla="*/ 0 w 21600"/>
                <a:gd name="connsiteY1" fmla="*/ 18922 h 18922"/>
                <a:gd name="connsiteX0" fmla="*/ 21600 w 21600"/>
                <a:gd name="connsiteY0" fmla="*/ 334 h 19256"/>
                <a:gd name="connsiteX1" fmla="*/ 0 w 21600"/>
                <a:gd name="connsiteY1" fmla="*/ 19256 h 19256"/>
                <a:gd name="connsiteX0" fmla="*/ 21600 w 21600"/>
                <a:gd name="connsiteY0" fmla="*/ 362 h 19284"/>
                <a:gd name="connsiteX1" fmla="*/ 0 w 21600"/>
                <a:gd name="connsiteY1" fmla="*/ 19284 h 19284"/>
                <a:gd name="connsiteX0" fmla="*/ 21806 w 21806"/>
                <a:gd name="connsiteY0" fmla="*/ 350 h 19811"/>
                <a:gd name="connsiteX1" fmla="*/ 0 w 21806"/>
                <a:gd name="connsiteY1" fmla="*/ 19811 h 19811"/>
                <a:gd name="connsiteX0" fmla="*/ 21806 w 21806"/>
                <a:gd name="connsiteY0" fmla="*/ 13 h 19474"/>
                <a:gd name="connsiteX1" fmla="*/ 0 w 21806"/>
                <a:gd name="connsiteY1" fmla="*/ 19474 h 19474"/>
              </a:gdLst>
              <a:ahLst/>
              <a:cxnLst>
                <a:cxn ang="0">
                  <a:pos x="connsiteX0" y="connsiteY0"/>
                </a:cxn>
                <a:cxn ang="0">
                  <a:pos x="connsiteX1" y="connsiteY1"/>
                </a:cxn>
              </a:cxnLst>
              <a:rect l="l" t="t" r="r" b="b"/>
              <a:pathLst>
                <a:path w="21806" h="19474" extrusionOk="0">
                  <a:moveTo>
                    <a:pt x="21806" y="13"/>
                  </a:moveTo>
                  <a:cubicBezTo>
                    <a:pt x="15738" y="-445"/>
                    <a:pt x="5039" y="11790"/>
                    <a:pt x="0" y="19474"/>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16" name="Shape 6504">
              <a:extLst>
                <a:ext uri="{FF2B5EF4-FFF2-40B4-BE49-F238E27FC236}">
                  <a16:creationId xmlns:a16="http://schemas.microsoft.com/office/drawing/2014/main" id="{C4F53F03-C4E8-87D5-83AC-7D4595D2EA9E}"/>
                </a:ext>
              </a:extLst>
            </p:cNvPr>
            <p:cNvSpPr/>
            <p:nvPr/>
          </p:nvSpPr>
          <p:spPr>
            <a:xfrm>
              <a:off x="14269615" y="5597358"/>
              <a:ext cx="644696" cy="94485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17" name="Shape 6505">
              <a:extLst>
                <a:ext uri="{FF2B5EF4-FFF2-40B4-BE49-F238E27FC236}">
                  <a16:creationId xmlns:a16="http://schemas.microsoft.com/office/drawing/2014/main" id="{DD78313F-BE65-6434-48E6-EFA0FFED6AE0}"/>
                </a:ext>
              </a:extLst>
            </p:cNvPr>
            <p:cNvSpPr/>
            <p:nvPr/>
          </p:nvSpPr>
          <p:spPr>
            <a:xfrm>
              <a:off x="18245445" y="5273985"/>
              <a:ext cx="644696" cy="94485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18" name="Shape 6506">
              <a:extLst>
                <a:ext uri="{FF2B5EF4-FFF2-40B4-BE49-F238E27FC236}">
                  <a16:creationId xmlns:a16="http://schemas.microsoft.com/office/drawing/2014/main" id="{B6734F29-76AE-EC57-9791-EAA1216B9724}"/>
                </a:ext>
              </a:extLst>
            </p:cNvPr>
            <p:cNvSpPr/>
            <p:nvPr/>
          </p:nvSpPr>
          <p:spPr>
            <a:xfrm>
              <a:off x="5808577" y="2846251"/>
              <a:ext cx="644694" cy="94485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sz="1050" dirty="0">
                <a:latin typeface="Aptos" panose="020B0004020202020204" pitchFamily="34" charset="0"/>
              </a:endParaRPr>
            </a:p>
          </p:txBody>
        </p:sp>
        <p:sp>
          <p:nvSpPr>
            <p:cNvPr id="20" name="Shape 6507">
              <a:extLst>
                <a:ext uri="{FF2B5EF4-FFF2-40B4-BE49-F238E27FC236}">
                  <a16:creationId xmlns:a16="http://schemas.microsoft.com/office/drawing/2014/main" id="{2F7885DF-D335-7942-7C17-5B92DFDCAD35}"/>
                </a:ext>
              </a:extLst>
            </p:cNvPr>
            <p:cNvSpPr/>
            <p:nvPr/>
          </p:nvSpPr>
          <p:spPr>
            <a:xfrm>
              <a:off x="5406385" y="7167503"/>
              <a:ext cx="644696" cy="94485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23" name="TextBox 22">
              <a:extLst>
                <a:ext uri="{FF2B5EF4-FFF2-40B4-BE49-F238E27FC236}">
                  <a16:creationId xmlns:a16="http://schemas.microsoft.com/office/drawing/2014/main" id="{86A8302A-C3B9-DEE4-39E7-69AB56A3665D}"/>
                </a:ext>
              </a:extLst>
            </p:cNvPr>
            <p:cNvSpPr txBox="1"/>
            <p:nvPr/>
          </p:nvSpPr>
          <p:spPr>
            <a:xfrm>
              <a:off x="5133822" y="4041324"/>
              <a:ext cx="1984733" cy="627208"/>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SEATTLE</a:t>
              </a:r>
            </a:p>
          </p:txBody>
        </p:sp>
        <p:sp>
          <p:nvSpPr>
            <p:cNvPr id="24" name="TextBox 23">
              <a:extLst>
                <a:ext uri="{FF2B5EF4-FFF2-40B4-BE49-F238E27FC236}">
                  <a16:creationId xmlns:a16="http://schemas.microsoft.com/office/drawing/2014/main" id="{EC5A5E24-EF71-4DBA-B8BE-42858E32FC82}"/>
                </a:ext>
              </a:extLst>
            </p:cNvPr>
            <p:cNvSpPr txBox="1"/>
            <p:nvPr/>
          </p:nvSpPr>
          <p:spPr>
            <a:xfrm>
              <a:off x="4165340" y="8324023"/>
              <a:ext cx="3068331" cy="627208"/>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LOS ANGELES</a:t>
              </a:r>
            </a:p>
          </p:txBody>
        </p:sp>
        <p:sp>
          <p:nvSpPr>
            <p:cNvPr id="25" name="TextBox 24">
              <a:extLst>
                <a:ext uri="{FF2B5EF4-FFF2-40B4-BE49-F238E27FC236}">
                  <a16:creationId xmlns:a16="http://schemas.microsoft.com/office/drawing/2014/main" id="{FD958E7C-CDB7-B107-2A60-41CF6DAF4529}"/>
                </a:ext>
              </a:extLst>
            </p:cNvPr>
            <p:cNvSpPr txBox="1"/>
            <p:nvPr/>
          </p:nvSpPr>
          <p:spPr>
            <a:xfrm>
              <a:off x="14136329" y="6497550"/>
              <a:ext cx="2250703" cy="627208"/>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CHICAGO</a:t>
              </a:r>
            </a:p>
          </p:txBody>
        </p:sp>
        <p:sp>
          <p:nvSpPr>
            <p:cNvPr id="26" name="TextBox 25">
              <a:extLst>
                <a:ext uri="{FF2B5EF4-FFF2-40B4-BE49-F238E27FC236}">
                  <a16:creationId xmlns:a16="http://schemas.microsoft.com/office/drawing/2014/main" id="{FC5A4FB2-B23B-5510-AB57-66A4FA874AE8}"/>
                </a:ext>
              </a:extLst>
            </p:cNvPr>
            <p:cNvSpPr txBox="1"/>
            <p:nvPr/>
          </p:nvSpPr>
          <p:spPr>
            <a:xfrm>
              <a:off x="17318373" y="6415705"/>
              <a:ext cx="2471415" cy="627208"/>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NEW YORK</a:t>
              </a:r>
            </a:p>
          </p:txBody>
        </p:sp>
        <p:sp>
          <p:nvSpPr>
            <p:cNvPr id="27" name="Shape 6498">
              <a:extLst>
                <a:ext uri="{FF2B5EF4-FFF2-40B4-BE49-F238E27FC236}">
                  <a16:creationId xmlns:a16="http://schemas.microsoft.com/office/drawing/2014/main" id="{240199E2-5D87-C508-F9DF-5DED470742DE}"/>
                </a:ext>
              </a:extLst>
            </p:cNvPr>
            <p:cNvSpPr/>
            <p:nvPr/>
          </p:nvSpPr>
          <p:spPr>
            <a:xfrm>
              <a:off x="9874701" y="11437330"/>
              <a:ext cx="3704838" cy="991420"/>
            </a:xfrm>
            <a:prstGeom prst="roundRect">
              <a:avLst>
                <a:gd name="adj" fmla="val 50000"/>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200" dirty="0">
                <a:latin typeface="Aptos" panose="020B0004020202020204"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FEA07EC4-D637-9A4C-782D-7158831F8852}"/>
                </a:ext>
              </a:extLst>
            </p:cNvPr>
            <p:cNvSpPr txBox="1"/>
            <p:nvPr/>
          </p:nvSpPr>
          <p:spPr>
            <a:xfrm>
              <a:off x="10397864" y="11619438"/>
              <a:ext cx="2658508" cy="627208"/>
            </a:xfrm>
            <a:prstGeom prst="rect">
              <a:avLst/>
            </a:prstGeom>
            <a:noFill/>
          </p:spPr>
          <p:txBody>
            <a:bodyPr wrap="none" rtlCol="0" anchor="ctr" anchorCtr="0">
              <a:spAutoFit/>
            </a:bodyPr>
            <a:lstStyle/>
            <a:p>
              <a:pPr algn="ctr"/>
              <a:r>
                <a:rPr lang="en-US" sz="1600" spc="150" dirty="0">
                  <a:solidFill>
                    <a:schemeClr val="bg1"/>
                  </a:solidFill>
                  <a:latin typeface="Aptos" panose="020B0004020202020204" pitchFamily="34" charset="0"/>
                  <a:ea typeface="Source Sans Pro" panose="020B0503030403020204" pitchFamily="34" charset="0"/>
                  <a:cs typeface="Lato Heavy" panose="020F0502020204030203" pitchFamily="34" charset="0"/>
                </a:rPr>
                <a:t>YOUR TITLE</a:t>
              </a:r>
            </a:p>
          </p:txBody>
        </p:sp>
        <p:sp>
          <p:nvSpPr>
            <p:cNvPr id="29" name="TextBox 28">
              <a:extLst>
                <a:ext uri="{FF2B5EF4-FFF2-40B4-BE49-F238E27FC236}">
                  <a16:creationId xmlns:a16="http://schemas.microsoft.com/office/drawing/2014/main" id="{4A58B8CA-AD23-B7AA-0A7D-6FE1636399C4}"/>
                </a:ext>
              </a:extLst>
            </p:cNvPr>
            <p:cNvSpPr txBox="1"/>
            <p:nvPr/>
          </p:nvSpPr>
          <p:spPr>
            <a:xfrm>
              <a:off x="18202274" y="10086975"/>
              <a:ext cx="342234" cy="470407"/>
            </a:xfrm>
            <a:prstGeom prst="rect">
              <a:avLst/>
            </a:prstGeom>
            <a:noFill/>
          </p:spPr>
          <p:txBody>
            <a:bodyPr wrap="none" rtlCol="0">
              <a:spAutoFit/>
            </a:bodyPr>
            <a:lstStyle/>
            <a:p>
              <a:endParaRPr lang="en-US" sz="1050" dirty="0">
                <a:latin typeface="Aptos" panose="020B0004020202020204" pitchFamily="34" charset="0"/>
              </a:endParaRPr>
            </a:p>
          </p:txBody>
        </p:sp>
      </p:grpSp>
    </p:spTree>
    <p:extLst>
      <p:ext uri="{BB962C8B-B14F-4D97-AF65-F5344CB8AC3E}">
        <p14:creationId xmlns:p14="http://schemas.microsoft.com/office/powerpoint/2010/main" val="35631072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08620-65D1-32BD-A98E-636885474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0D48C3-A673-97AD-8617-275725D58C93}"/>
              </a:ext>
            </a:extLst>
          </p:cNvPr>
          <p:cNvSpPr>
            <a:spLocks noGrp="1"/>
          </p:cNvSpPr>
          <p:nvPr>
            <p:ph type="title"/>
          </p:nvPr>
        </p:nvSpPr>
        <p:spPr>
          <a:xfrm>
            <a:off x="839788" y="365126"/>
            <a:ext cx="10515600" cy="944834"/>
          </a:xfrm>
        </p:spPr>
        <p:txBody>
          <a:bodyPr/>
          <a:lstStyle/>
          <a:p>
            <a:r>
              <a:rPr lang="en-US" dirty="0"/>
              <a:t>SAMPLE INFOGRAPHIC MAP USA</a:t>
            </a:r>
          </a:p>
        </p:txBody>
      </p:sp>
      <p:sp>
        <p:nvSpPr>
          <p:cNvPr id="3" name="Slide Number Placeholder 2">
            <a:extLst>
              <a:ext uri="{FF2B5EF4-FFF2-40B4-BE49-F238E27FC236}">
                <a16:creationId xmlns:a16="http://schemas.microsoft.com/office/drawing/2014/main" id="{B61C7660-91C3-CCB5-5514-116CBAA01D5A}"/>
              </a:ext>
            </a:extLst>
          </p:cNvPr>
          <p:cNvSpPr>
            <a:spLocks noGrp="1"/>
          </p:cNvSpPr>
          <p:nvPr>
            <p:ph type="sldNum" sz="quarter" idx="12"/>
          </p:nvPr>
        </p:nvSpPr>
        <p:spPr/>
        <p:txBody>
          <a:bodyPr/>
          <a:lstStyle/>
          <a:p>
            <a:fld id="{F732C732-AAC8-F547-A38C-3ADCCEC237B4}" type="slidenum">
              <a:rPr lang="en-US" smtClean="0"/>
              <a:pPr/>
              <a:t>45</a:t>
            </a:fld>
            <a:endParaRPr lang="en-US" dirty="0"/>
          </a:p>
        </p:txBody>
      </p:sp>
      <p:sp>
        <p:nvSpPr>
          <p:cNvPr id="4" name="Text Placeholder 3">
            <a:extLst>
              <a:ext uri="{FF2B5EF4-FFF2-40B4-BE49-F238E27FC236}">
                <a16:creationId xmlns:a16="http://schemas.microsoft.com/office/drawing/2014/main" id="{2866B016-C736-20EB-B309-9E54B03AEB9F}"/>
              </a:ext>
            </a:extLst>
          </p:cNvPr>
          <p:cNvSpPr>
            <a:spLocks noGrp="1"/>
          </p:cNvSpPr>
          <p:nvPr>
            <p:ph type="body" sz="quarter" idx="13"/>
          </p:nvPr>
        </p:nvSpPr>
        <p:spPr/>
        <p:txBody>
          <a:bodyPr/>
          <a:lstStyle/>
          <a:p>
            <a:r>
              <a:rPr lang="en-US" dirty="0"/>
              <a:t>EDIT THE CHART IN EXCEL, REPLACE THE TEXT WITH YOUR OWN DATA</a:t>
            </a:r>
          </a:p>
        </p:txBody>
      </p:sp>
      <p:grpSp>
        <p:nvGrpSpPr>
          <p:cNvPr id="97" name="Group 96">
            <a:extLst>
              <a:ext uri="{FF2B5EF4-FFF2-40B4-BE49-F238E27FC236}">
                <a16:creationId xmlns:a16="http://schemas.microsoft.com/office/drawing/2014/main" id="{70E9DD8C-91BA-B549-CCF4-DD856ED69CA8}"/>
              </a:ext>
            </a:extLst>
          </p:cNvPr>
          <p:cNvGrpSpPr/>
          <p:nvPr/>
        </p:nvGrpSpPr>
        <p:grpSpPr>
          <a:xfrm>
            <a:off x="838200" y="1451502"/>
            <a:ext cx="10478099" cy="5072903"/>
            <a:chOff x="693189" y="1457325"/>
            <a:chExt cx="10800983" cy="5229225"/>
          </a:xfrm>
        </p:grpSpPr>
        <p:grpSp>
          <p:nvGrpSpPr>
            <p:cNvPr id="6" name="Group 5">
              <a:extLst>
                <a:ext uri="{FF2B5EF4-FFF2-40B4-BE49-F238E27FC236}">
                  <a16:creationId xmlns:a16="http://schemas.microsoft.com/office/drawing/2014/main" id="{1186655A-6638-0E5B-DCC0-B65AB8BA308F}"/>
                </a:ext>
              </a:extLst>
            </p:cNvPr>
            <p:cNvGrpSpPr/>
            <p:nvPr/>
          </p:nvGrpSpPr>
          <p:grpSpPr>
            <a:xfrm>
              <a:off x="693189" y="1457325"/>
              <a:ext cx="10800983" cy="5229225"/>
              <a:chOff x="693189" y="1457325"/>
              <a:chExt cx="10800983" cy="5229225"/>
            </a:xfrm>
            <a:solidFill>
              <a:schemeClr val="bg2"/>
            </a:solidFill>
          </p:grpSpPr>
          <p:sp>
            <p:nvSpPr>
              <p:cNvPr id="7" name="Freeform 6">
                <a:extLst>
                  <a:ext uri="{FF2B5EF4-FFF2-40B4-BE49-F238E27FC236}">
                    <a16:creationId xmlns:a16="http://schemas.microsoft.com/office/drawing/2014/main" id="{9BF6C440-5CD1-4C49-D638-24D99BCE0C81}"/>
                  </a:ext>
                </a:extLst>
              </p:cNvPr>
              <p:cNvSpPr/>
              <p:nvPr/>
            </p:nvSpPr>
            <p:spPr>
              <a:xfrm>
                <a:off x="9514053" y="4592539"/>
                <a:ext cx="1980119" cy="1741313"/>
              </a:xfrm>
              <a:custGeom>
                <a:avLst/>
                <a:gdLst>
                  <a:gd name="connsiteX0" fmla="*/ 1849142 w 3778392"/>
                  <a:gd name="connsiteY0" fmla="*/ 2908141 h 3322711"/>
                  <a:gd name="connsiteX1" fmla="*/ 1622572 w 3778392"/>
                  <a:gd name="connsiteY1" fmla="*/ 3110524 h 3322711"/>
                  <a:gd name="connsiteX2" fmla="*/ 1617042 w 3778392"/>
                  <a:gd name="connsiteY2" fmla="*/ 2959651 h 3322711"/>
                  <a:gd name="connsiteX3" fmla="*/ 1791774 w 3778392"/>
                  <a:gd name="connsiteY3" fmla="*/ 2924677 h 3322711"/>
                  <a:gd name="connsiteX4" fmla="*/ 1791774 w 3778392"/>
                  <a:gd name="connsiteY4" fmla="*/ 2924677 h 3322711"/>
                  <a:gd name="connsiteX5" fmla="*/ 1849142 w 3778392"/>
                  <a:gd name="connsiteY5" fmla="*/ 2908141 h 3322711"/>
                  <a:gd name="connsiteX6" fmla="*/ 3261966 w 3778392"/>
                  <a:gd name="connsiteY6" fmla="*/ 2834639 h 3322711"/>
                  <a:gd name="connsiteX7" fmla="*/ 3261966 w 3778392"/>
                  <a:gd name="connsiteY7" fmla="*/ 2834639 h 3322711"/>
                  <a:gd name="connsiteX8" fmla="*/ 3548440 w 3778392"/>
                  <a:gd name="connsiteY8" fmla="*/ 2330393 h 3322711"/>
                  <a:gd name="connsiteX9" fmla="*/ 3557676 w 3778392"/>
                  <a:gd name="connsiteY9" fmla="*/ 2342469 h 3322711"/>
                  <a:gd name="connsiteX10" fmla="*/ 3570182 w 3778392"/>
                  <a:gd name="connsiteY10" fmla="*/ 2372755 h 3322711"/>
                  <a:gd name="connsiteX11" fmla="*/ 3612380 w 3778392"/>
                  <a:gd name="connsiteY11" fmla="*/ 2418262 h 3322711"/>
                  <a:gd name="connsiteX12" fmla="*/ 3587242 w 3778392"/>
                  <a:gd name="connsiteY12" fmla="*/ 2491283 h 3322711"/>
                  <a:gd name="connsiteX13" fmla="*/ 3585724 w 3778392"/>
                  <a:gd name="connsiteY13" fmla="*/ 2524207 h 3322711"/>
                  <a:gd name="connsiteX14" fmla="*/ 3611938 w 3778392"/>
                  <a:gd name="connsiteY14" fmla="*/ 2527913 h 3322711"/>
                  <a:gd name="connsiteX15" fmla="*/ 3611938 w 3778392"/>
                  <a:gd name="connsiteY15" fmla="*/ 2527913 h 3322711"/>
                  <a:gd name="connsiteX16" fmla="*/ 3625414 w 3778392"/>
                  <a:gd name="connsiteY16" fmla="*/ 2495815 h 3322711"/>
                  <a:gd name="connsiteX17" fmla="*/ 3635936 w 3778392"/>
                  <a:gd name="connsiteY17" fmla="*/ 2527433 h 3322711"/>
                  <a:gd name="connsiteX18" fmla="*/ 3621406 w 3778392"/>
                  <a:gd name="connsiteY18" fmla="*/ 2571848 h 3322711"/>
                  <a:gd name="connsiteX19" fmla="*/ 3644710 w 3778392"/>
                  <a:gd name="connsiteY19" fmla="*/ 2605545 h 3322711"/>
                  <a:gd name="connsiteX20" fmla="*/ 3716242 w 3778392"/>
                  <a:gd name="connsiteY20" fmla="*/ 2601013 h 3322711"/>
                  <a:gd name="connsiteX21" fmla="*/ 3778392 w 3778392"/>
                  <a:gd name="connsiteY21" fmla="*/ 2595495 h 3322711"/>
                  <a:gd name="connsiteX22" fmla="*/ 3741254 w 3778392"/>
                  <a:gd name="connsiteY22" fmla="*/ 2636604 h 3322711"/>
                  <a:gd name="connsiteX23" fmla="*/ 3698276 w 3778392"/>
                  <a:gd name="connsiteY23" fmla="*/ 2677153 h 3322711"/>
                  <a:gd name="connsiteX24" fmla="*/ 3597282 w 3778392"/>
                  <a:gd name="connsiteY24" fmla="*/ 2722127 h 3322711"/>
                  <a:gd name="connsiteX25" fmla="*/ 3581128 w 3778392"/>
                  <a:gd name="connsiteY25" fmla="*/ 2735190 h 3322711"/>
                  <a:gd name="connsiteX26" fmla="*/ 3577394 w 3778392"/>
                  <a:gd name="connsiteY26" fmla="*/ 2756598 h 3322711"/>
                  <a:gd name="connsiteX27" fmla="*/ 3538738 w 3778392"/>
                  <a:gd name="connsiteY27" fmla="*/ 2786243 h 3322711"/>
                  <a:gd name="connsiteX28" fmla="*/ 3499260 w 3778392"/>
                  <a:gd name="connsiteY28" fmla="*/ 2821967 h 3322711"/>
                  <a:gd name="connsiteX29" fmla="*/ 3446308 w 3778392"/>
                  <a:gd name="connsiteY29" fmla="*/ 2852999 h 3322711"/>
                  <a:gd name="connsiteX30" fmla="*/ 3366254 w 3778392"/>
                  <a:gd name="connsiteY30" fmla="*/ 2899973 h 3322711"/>
                  <a:gd name="connsiteX31" fmla="*/ 3326670 w 3778392"/>
                  <a:gd name="connsiteY31" fmla="*/ 2885150 h 3322711"/>
                  <a:gd name="connsiteX32" fmla="*/ 3331214 w 3778392"/>
                  <a:gd name="connsiteY32" fmla="*/ 2876101 h 3322711"/>
                  <a:gd name="connsiteX33" fmla="*/ 3308008 w 3778392"/>
                  <a:gd name="connsiteY33" fmla="*/ 2896450 h 3322711"/>
                  <a:gd name="connsiteX34" fmla="*/ 3293444 w 3778392"/>
                  <a:gd name="connsiteY34" fmla="*/ 2922925 h 3322711"/>
                  <a:gd name="connsiteX35" fmla="*/ 3282368 w 3778392"/>
                  <a:gd name="connsiteY35" fmla="*/ 2936918 h 3322711"/>
                  <a:gd name="connsiteX36" fmla="*/ 3219636 w 3778392"/>
                  <a:gd name="connsiteY36" fmla="*/ 2980764 h 3322711"/>
                  <a:gd name="connsiteX37" fmla="*/ 3092606 w 3778392"/>
                  <a:gd name="connsiteY37" fmla="*/ 3069529 h 3322711"/>
                  <a:gd name="connsiteX38" fmla="*/ 3104578 w 3778392"/>
                  <a:gd name="connsiteY38" fmla="*/ 3083886 h 3322711"/>
                  <a:gd name="connsiteX39" fmla="*/ 3091226 w 3778392"/>
                  <a:gd name="connsiteY39" fmla="*/ 3097241 h 3322711"/>
                  <a:gd name="connsiteX40" fmla="*/ 3061016 w 3778392"/>
                  <a:gd name="connsiteY40" fmla="*/ 3102186 h 3322711"/>
                  <a:gd name="connsiteX41" fmla="*/ 3017082 w 3778392"/>
                  <a:gd name="connsiteY41" fmla="*/ 3113353 h 3322711"/>
                  <a:gd name="connsiteX42" fmla="*/ 2945250 w 3778392"/>
                  <a:gd name="connsiteY42" fmla="*/ 3141088 h 3322711"/>
                  <a:gd name="connsiteX43" fmla="*/ 2882594 w 3778392"/>
                  <a:gd name="connsiteY43" fmla="*/ 3202300 h 3322711"/>
                  <a:gd name="connsiteX44" fmla="*/ 2718268 w 3778392"/>
                  <a:gd name="connsiteY44" fmla="*/ 3308111 h 3322711"/>
                  <a:gd name="connsiteX45" fmla="*/ 2632786 w 3778392"/>
                  <a:gd name="connsiteY45" fmla="*/ 3318389 h 3322711"/>
                  <a:gd name="connsiteX46" fmla="*/ 2599070 w 3778392"/>
                  <a:gd name="connsiteY46" fmla="*/ 3300431 h 3322711"/>
                  <a:gd name="connsiteX47" fmla="*/ 2599070 w 3778392"/>
                  <a:gd name="connsiteY47" fmla="*/ 3284410 h 3322711"/>
                  <a:gd name="connsiteX48" fmla="*/ 2525708 w 3778392"/>
                  <a:gd name="connsiteY48" fmla="*/ 3287099 h 3322711"/>
                  <a:gd name="connsiteX49" fmla="*/ 2543722 w 3778392"/>
                  <a:gd name="connsiteY49" fmla="*/ 3264492 h 3322711"/>
                  <a:gd name="connsiteX50" fmla="*/ 2581018 w 3778392"/>
                  <a:gd name="connsiteY50" fmla="*/ 3234957 h 3322711"/>
                  <a:gd name="connsiteX51" fmla="*/ 2633606 w 3778392"/>
                  <a:gd name="connsiteY51" fmla="*/ 3201753 h 3322711"/>
                  <a:gd name="connsiteX52" fmla="*/ 2698278 w 3778392"/>
                  <a:gd name="connsiteY52" fmla="*/ 3162852 h 3322711"/>
                  <a:gd name="connsiteX53" fmla="*/ 2749820 w 3778392"/>
                  <a:gd name="connsiteY53" fmla="*/ 3130969 h 3322711"/>
                  <a:gd name="connsiteX54" fmla="*/ 2808972 w 3778392"/>
                  <a:gd name="connsiteY54" fmla="*/ 3108841 h 3322711"/>
                  <a:gd name="connsiteX55" fmla="*/ 2946444 w 3778392"/>
                  <a:gd name="connsiteY55" fmla="*/ 3049793 h 3322711"/>
                  <a:gd name="connsiteX56" fmla="*/ 2994108 w 3778392"/>
                  <a:gd name="connsiteY56" fmla="*/ 3025568 h 3322711"/>
                  <a:gd name="connsiteX57" fmla="*/ 3034424 w 3778392"/>
                  <a:gd name="connsiteY57" fmla="*/ 3007314 h 3322711"/>
                  <a:gd name="connsiteX58" fmla="*/ 3054006 w 3778392"/>
                  <a:gd name="connsiteY58" fmla="*/ 2991521 h 3322711"/>
                  <a:gd name="connsiteX59" fmla="*/ 3088130 w 3778392"/>
                  <a:gd name="connsiteY59" fmla="*/ 2952574 h 3322711"/>
                  <a:gd name="connsiteX60" fmla="*/ 3134676 w 3778392"/>
                  <a:gd name="connsiteY60" fmla="*/ 2928394 h 3322711"/>
                  <a:gd name="connsiteX61" fmla="*/ 3174770 w 3778392"/>
                  <a:gd name="connsiteY61" fmla="*/ 2900477 h 3322711"/>
                  <a:gd name="connsiteX62" fmla="*/ 3202032 w 3778392"/>
                  <a:gd name="connsiteY62" fmla="*/ 2864288 h 3322711"/>
                  <a:gd name="connsiteX63" fmla="*/ 3261966 w 3778392"/>
                  <a:gd name="connsiteY63" fmla="*/ 2834639 h 3322711"/>
                  <a:gd name="connsiteX64" fmla="*/ 3247236 w 3778392"/>
                  <a:gd name="connsiteY64" fmla="*/ 2896079 h 3322711"/>
                  <a:gd name="connsiteX65" fmla="*/ 3294676 w 3778392"/>
                  <a:gd name="connsiteY65" fmla="*/ 2875500 h 3322711"/>
                  <a:gd name="connsiteX66" fmla="*/ 3314038 w 3778392"/>
                  <a:gd name="connsiteY66" fmla="*/ 2867704 h 3322711"/>
                  <a:gd name="connsiteX67" fmla="*/ 3331260 w 3778392"/>
                  <a:gd name="connsiteY67" fmla="*/ 2876006 h 3322711"/>
                  <a:gd name="connsiteX68" fmla="*/ 3332438 w 3778392"/>
                  <a:gd name="connsiteY68" fmla="*/ 2873661 h 3322711"/>
                  <a:gd name="connsiteX69" fmla="*/ 3381354 w 3778392"/>
                  <a:gd name="connsiteY69" fmla="*/ 2841082 h 3322711"/>
                  <a:gd name="connsiteX70" fmla="*/ 3426378 w 3778392"/>
                  <a:gd name="connsiteY70" fmla="*/ 2790082 h 3322711"/>
                  <a:gd name="connsiteX71" fmla="*/ 3378570 w 3778392"/>
                  <a:gd name="connsiteY71" fmla="*/ 2722447 h 3322711"/>
                  <a:gd name="connsiteX72" fmla="*/ 3438252 w 3778392"/>
                  <a:gd name="connsiteY72" fmla="*/ 2692988 h 3322711"/>
                  <a:gd name="connsiteX73" fmla="*/ 3497426 w 3778392"/>
                  <a:gd name="connsiteY73" fmla="*/ 2638603 h 3322711"/>
                  <a:gd name="connsiteX74" fmla="*/ 3540004 w 3778392"/>
                  <a:gd name="connsiteY74" fmla="*/ 2459878 h 3322711"/>
                  <a:gd name="connsiteX75" fmla="*/ 3540680 w 3778392"/>
                  <a:gd name="connsiteY75" fmla="*/ 2381446 h 3322711"/>
                  <a:gd name="connsiteX76" fmla="*/ 3540574 w 3778392"/>
                  <a:gd name="connsiteY76" fmla="*/ 2336471 h 3322711"/>
                  <a:gd name="connsiteX77" fmla="*/ 3548440 w 3778392"/>
                  <a:gd name="connsiteY77" fmla="*/ 2330393 h 3322711"/>
                  <a:gd name="connsiteX78" fmla="*/ 51152 w 3778392"/>
                  <a:gd name="connsiteY78" fmla="*/ 1769618 h 3322711"/>
                  <a:gd name="connsiteX79" fmla="*/ 51216 w 3778392"/>
                  <a:gd name="connsiteY79" fmla="*/ 1769741 h 3322711"/>
                  <a:gd name="connsiteX80" fmla="*/ 51274 w 3778392"/>
                  <a:gd name="connsiteY80" fmla="*/ 1769979 h 3322711"/>
                  <a:gd name="connsiteX81" fmla="*/ 46258 w 3778392"/>
                  <a:gd name="connsiteY81" fmla="*/ 1760425 h 3322711"/>
                  <a:gd name="connsiteX82" fmla="*/ 50020 w 3778392"/>
                  <a:gd name="connsiteY82" fmla="*/ 1766274 h 3322711"/>
                  <a:gd name="connsiteX83" fmla="*/ 51152 w 3778392"/>
                  <a:gd name="connsiteY83" fmla="*/ 1769618 h 3322711"/>
                  <a:gd name="connsiteX84" fmla="*/ 2638296 w 3778392"/>
                  <a:gd name="connsiteY84" fmla="*/ 1694404 h 3322711"/>
                  <a:gd name="connsiteX85" fmla="*/ 2640824 w 3778392"/>
                  <a:gd name="connsiteY85" fmla="*/ 1699549 h 3322711"/>
                  <a:gd name="connsiteX86" fmla="*/ 2638296 w 3778392"/>
                  <a:gd name="connsiteY86" fmla="*/ 1694404 h 3322711"/>
                  <a:gd name="connsiteX87" fmla="*/ 155442 w 3778392"/>
                  <a:gd name="connsiteY87" fmla="*/ 1489411 h 3322711"/>
                  <a:gd name="connsiteX88" fmla="*/ 165142 w 3778392"/>
                  <a:gd name="connsiteY88" fmla="*/ 1489411 h 3322711"/>
                  <a:gd name="connsiteX89" fmla="*/ 155612 w 3778392"/>
                  <a:gd name="connsiteY89" fmla="*/ 1492461 h 3322711"/>
                  <a:gd name="connsiteX90" fmla="*/ 154960 w 3778392"/>
                  <a:gd name="connsiteY90" fmla="*/ 1480725 h 3322711"/>
                  <a:gd name="connsiteX91" fmla="*/ 155442 w 3778392"/>
                  <a:gd name="connsiteY91" fmla="*/ 1489411 h 3322711"/>
                  <a:gd name="connsiteX92" fmla="*/ 154636 w 3778392"/>
                  <a:gd name="connsiteY92" fmla="*/ 1489411 h 3322711"/>
                  <a:gd name="connsiteX93" fmla="*/ 154960 w 3778392"/>
                  <a:gd name="connsiteY93" fmla="*/ 1480725 h 3322711"/>
                  <a:gd name="connsiteX94" fmla="*/ 2178392 w 3778392"/>
                  <a:gd name="connsiteY94" fmla="*/ 655248 h 3322711"/>
                  <a:gd name="connsiteX95" fmla="*/ 2201370 w 3778392"/>
                  <a:gd name="connsiteY95" fmla="*/ 734315 h 3322711"/>
                  <a:gd name="connsiteX96" fmla="*/ 2223350 w 3778392"/>
                  <a:gd name="connsiteY96" fmla="*/ 889725 h 3322711"/>
                  <a:gd name="connsiteX97" fmla="*/ 2281548 w 3778392"/>
                  <a:gd name="connsiteY97" fmla="*/ 903919 h 3322711"/>
                  <a:gd name="connsiteX98" fmla="*/ 2347900 w 3778392"/>
                  <a:gd name="connsiteY98" fmla="*/ 1276052 h 3322711"/>
                  <a:gd name="connsiteX99" fmla="*/ 2476184 w 3778392"/>
                  <a:gd name="connsiteY99" fmla="*/ 1377902 h 3322711"/>
                  <a:gd name="connsiteX100" fmla="*/ 2519038 w 3778392"/>
                  <a:gd name="connsiteY100" fmla="*/ 1524970 h 3322711"/>
                  <a:gd name="connsiteX101" fmla="*/ 2525120 w 3778392"/>
                  <a:gd name="connsiteY101" fmla="*/ 1499069 h 3322711"/>
                  <a:gd name="connsiteX102" fmla="*/ 2567974 w 3778392"/>
                  <a:gd name="connsiteY102" fmla="*/ 1607065 h 3322711"/>
                  <a:gd name="connsiteX103" fmla="*/ 2640824 w 3778392"/>
                  <a:gd name="connsiteY103" fmla="*/ 1699549 h 3322711"/>
                  <a:gd name="connsiteX104" fmla="*/ 2635572 w 3778392"/>
                  <a:gd name="connsiteY104" fmla="*/ 1880275 h 3322711"/>
                  <a:gd name="connsiteX105" fmla="*/ 2638198 w 3778392"/>
                  <a:gd name="connsiteY105" fmla="*/ 1984759 h 3322711"/>
                  <a:gd name="connsiteX106" fmla="*/ 2530788 w 3778392"/>
                  <a:gd name="connsiteY106" fmla="*/ 2157729 h 3322711"/>
                  <a:gd name="connsiteX107" fmla="*/ 2411076 w 3778392"/>
                  <a:gd name="connsiteY107" fmla="*/ 2305382 h 3322711"/>
                  <a:gd name="connsiteX108" fmla="*/ 2103774 w 3778392"/>
                  <a:gd name="connsiteY108" fmla="*/ 2650735 h 3322711"/>
                  <a:gd name="connsiteX109" fmla="*/ 1931808 w 3778392"/>
                  <a:gd name="connsiteY109" fmla="*/ 2712197 h 3322711"/>
                  <a:gd name="connsiteX110" fmla="*/ 1805460 w 3778392"/>
                  <a:gd name="connsiteY110" fmla="*/ 2783901 h 3322711"/>
                  <a:gd name="connsiteX111" fmla="*/ 1770210 w 3778392"/>
                  <a:gd name="connsiteY111" fmla="*/ 2705758 h 3322711"/>
                  <a:gd name="connsiteX112" fmla="*/ 1642756 w 3778392"/>
                  <a:gd name="connsiteY112" fmla="*/ 2762683 h 3322711"/>
                  <a:gd name="connsiteX113" fmla="*/ 1492216 w 3778392"/>
                  <a:gd name="connsiteY113" fmla="*/ 2700929 h 3322711"/>
                  <a:gd name="connsiteX114" fmla="*/ 1497882 w 3778392"/>
                  <a:gd name="connsiteY114" fmla="*/ 2548885 h 3322711"/>
                  <a:gd name="connsiteX115" fmla="*/ 1431530 w 3778392"/>
                  <a:gd name="connsiteY115" fmla="*/ 2519472 h 3322711"/>
                  <a:gd name="connsiteX116" fmla="*/ 1465950 w 3778392"/>
                  <a:gd name="connsiteY116" fmla="*/ 2418061 h 3322711"/>
                  <a:gd name="connsiteX117" fmla="*/ 1353840 w 3778392"/>
                  <a:gd name="connsiteY117" fmla="*/ 2495619 h 3322711"/>
                  <a:gd name="connsiteX118" fmla="*/ 1444662 w 3778392"/>
                  <a:gd name="connsiteY118" fmla="*/ 2396988 h 3322711"/>
                  <a:gd name="connsiteX119" fmla="*/ 1491800 w 3778392"/>
                  <a:gd name="connsiteY119" fmla="*/ 2303772 h 3322711"/>
                  <a:gd name="connsiteX120" fmla="*/ 1284860 w 3778392"/>
                  <a:gd name="connsiteY120" fmla="*/ 2472351 h 3322711"/>
                  <a:gd name="connsiteX121" fmla="*/ 1273940 w 3778392"/>
                  <a:gd name="connsiteY121" fmla="*/ 2339771 h 3322711"/>
                  <a:gd name="connsiteX122" fmla="*/ 1249886 w 3778392"/>
                  <a:gd name="connsiteY122" fmla="*/ 2269090 h 3322711"/>
                  <a:gd name="connsiteX123" fmla="*/ 991798 w 3778392"/>
                  <a:gd name="connsiteY123" fmla="*/ 2217287 h 3322711"/>
                  <a:gd name="connsiteX124" fmla="*/ 643994 w 3778392"/>
                  <a:gd name="connsiteY124" fmla="*/ 2310943 h 3322711"/>
                  <a:gd name="connsiteX125" fmla="*/ 518198 w 3778392"/>
                  <a:gd name="connsiteY125" fmla="*/ 2390842 h 3322711"/>
                  <a:gd name="connsiteX126" fmla="*/ 357014 w 3778392"/>
                  <a:gd name="connsiteY126" fmla="*/ 2386891 h 3322711"/>
                  <a:gd name="connsiteX127" fmla="*/ 106114 w 3778392"/>
                  <a:gd name="connsiteY127" fmla="*/ 2480253 h 3322711"/>
                  <a:gd name="connsiteX128" fmla="*/ 1054 w 3778392"/>
                  <a:gd name="connsiteY128" fmla="*/ 2381915 h 3322711"/>
                  <a:gd name="connsiteX129" fmla="*/ 63400 w 3778392"/>
                  <a:gd name="connsiteY129" fmla="*/ 2334210 h 3322711"/>
                  <a:gd name="connsiteX130" fmla="*/ 88558 w 3778392"/>
                  <a:gd name="connsiteY130" fmla="*/ 2142363 h 3322711"/>
                  <a:gd name="connsiteX131" fmla="*/ 88558 w 3778392"/>
                  <a:gd name="connsiteY131" fmla="*/ 1985198 h 3322711"/>
                  <a:gd name="connsiteX132" fmla="*/ 56640 w 3778392"/>
                  <a:gd name="connsiteY132" fmla="*/ 1792562 h 3322711"/>
                  <a:gd name="connsiteX133" fmla="*/ 51274 w 3778392"/>
                  <a:gd name="connsiteY133" fmla="*/ 1769979 h 3322711"/>
                  <a:gd name="connsiteX134" fmla="*/ 54068 w 3778392"/>
                  <a:gd name="connsiteY134" fmla="*/ 1778242 h 3322711"/>
                  <a:gd name="connsiteX135" fmla="*/ 64368 w 3778392"/>
                  <a:gd name="connsiteY135" fmla="*/ 1798912 h 3322711"/>
                  <a:gd name="connsiteX136" fmla="*/ 71002 w 3778392"/>
                  <a:gd name="connsiteY136" fmla="*/ 1765693 h 3322711"/>
                  <a:gd name="connsiteX137" fmla="*/ 113442 w 3778392"/>
                  <a:gd name="connsiteY137" fmla="*/ 1814423 h 3322711"/>
                  <a:gd name="connsiteX138" fmla="*/ 118418 w 3778392"/>
                  <a:gd name="connsiteY138" fmla="*/ 1611455 h 3322711"/>
                  <a:gd name="connsiteX139" fmla="*/ 151698 w 3778392"/>
                  <a:gd name="connsiteY139" fmla="*/ 1493713 h 3322711"/>
                  <a:gd name="connsiteX140" fmla="*/ 155612 w 3778392"/>
                  <a:gd name="connsiteY140" fmla="*/ 1492461 h 3322711"/>
                  <a:gd name="connsiteX141" fmla="*/ 155672 w 3778392"/>
                  <a:gd name="connsiteY141" fmla="*/ 1493563 h 3322711"/>
                  <a:gd name="connsiteX142" fmla="*/ 167906 w 3778392"/>
                  <a:gd name="connsiteY142" fmla="*/ 1519556 h 3322711"/>
                  <a:gd name="connsiteX143" fmla="*/ 324944 w 3778392"/>
                  <a:gd name="connsiteY143" fmla="*/ 1399414 h 3322711"/>
                  <a:gd name="connsiteX144" fmla="*/ 444104 w 3778392"/>
                  <a:gd name="connsiteY144" fmla="*/ 1373220 h 3322711"/>
                  <a:gd name="connsiteX145" fmla="*/ 528152 w 3778392"/>
                  <a:gd name="connsiteY145" fmla="*/ 1336489 h 3322711"/>
                  <a:gd name="connsiteX146" fmla="*/ 712560 w 3778392"/>
                  <a:gd name="connsiteY146" fmla="*/ 1232005 h 3322711"/>
                  <a:gd name="connsiteX147" fmla="*/ 817620 w 3778392"/>
                  <a:gd name="connsiteY147" fmla="*/ 1070450 h 3322711"/>
                  <a:gd name="connsiteX148" fmla="*/ 848170 w 3778392"/>
                  <a:gd name="connsiteY148" fmla="*/ 1145081 h 3322711"/>
                  <a:gd name="connsiteX149" fmla="*/ 858262 w 3778392"/>
                  <a:gd name="connsiteY149" fmla="*/ 1102644 h 3322711"/>
                  <a:gd name="connsiteX150" fmla="*/ 888950 w 3778392"/>
                  <a:gd name="connsiteY150" fmla="*/ 1054938 h 3322711"/>
                  <a:gd name="connsiteX151" fmla="*/ 946594 w 3778392"/>
                  <a:gd name="connsiteY151" fmla="*/ 981477 h 3322711"/>
                  <a:gd name="connsiteX152" fmla="*/ 1184224 w 3778392"/>
                  <a:gd name="connsiteY152" fmla="*/ 955430 h 3322711"/>
                  <a:gd name="connsiteX153" fmla="*/ 1287624 w 3778392"/>
                  <a:gd name="connsiteY153" fmla="*/ 936259 h 3322711"/>
                  <a:gd name="connsiteX154" fmla="*/ 1388952 w 3778392"/>
                  <a:gd name="connsiteY154" fmla="*/ 762266 h 3322711"/>
                  <a:gd name="connsiteX155" fmla="*/ 1462908 w 3778392"/>
                  <a:gd name="connsiteY155" fmla="*/ 687195 h 3322711"/>
                  <a:gd name="connsiteX156" fmla="*/ 1511844 w 3778392"/>
                  <a:gd name="connsiteY156" fmla="*/ 678708 h 3322711"/>
                  <a:gd name="connsiteX157" fmla="*/ 1583728 w 3778392"/>
                  <a:gd name="connsiteY157" fmla="*/ 725243 h 3322711"/>
                  <a:gd name="connsiteX158" fmla="*/ 1675240 w 3778392"/>
                  <a:gd name="connsiteY158" fmla="*/ 756120 h 3322711"/>
                  <a:gd name="connsiteX159" fmla="*/ 1782374 w 3778392"/>
                  <a:gd name="connsiteY159" fmla="*/ 752461 h 3322711"/>
                  <a:gd name="connsiteX160" fmla="*/ 1711320 w 3778392"/>
                  <a:gd name="connsiteY160" fmla="*/ 862945 h 3322711"/>
                  <a:gd name="connsiteX161" fmla="*/ 1708280 w 3778392"/>
                  <a:gd name="connsiteY161" fmla="*/ 1001525 h 3322711"/>
                  <a:gd name="connsiteX162" fmla="*/ 1834628 w 3778392"/>
                  <a:gd name="connsiteY162" fmla="*/ 1088010 h 3322711"/>
                  <a:gd name="connsiteX163" fmla="*/ 1987242 w 3778392"/>
                  <a:gd name="connsiteY163" fmla="*/ 1154008 h 3322711"/>
                  <a:gd name="connsiteX164" fmla="*/ 2078340 w 3778392"/>
                  <a:gd name="connsiteY164" fmla="*/ 879920 h 3322711"/>
                  <a:gd name="connsiteX165" fmla="*/ 2117460 w 3778392"/>
                  <a:gd name="connsiteY165" fmla="*/ 737827 h 3322711"/>
                  <a:gd name="connsiteX166" fmla="*/ 2178392 w 3778392"/>
                  <a:gd name="connsiteY166" fmla="*/ 655248 h 3322711"/>
                  <a:gd name="connsiteX167" fmla="*/ 2679946 w 3778392"/>
                  <a:gd name="connsiteY167" fmla="*/ 281258 h 3322711"/>
                  <a:gd name="connsiteX168" fmla="*/ 2679946 w 3778392"/>
                  <a:gd name="connsiteY168" fmla="*/ 281258 h 3322711"/>
                  <a:gd name="connsiteX169" fmla="*/ 2748096 w 3778392"/>
                  <a:gd name="connsiteY169" fmla="*/ 27950 h 3322711"/>
                  <a:gd name="connsiteX170" fmla="*/ 2900434 w 3778392"/>
                  <a:gd name="connsiteY170" fmla="*/ 206041 h 3322711"/>
                  <a:gd name="connsiteX171" fmla="*/ 2887716 w 3778392"/>
                  <a:gd name="connsiteY171" fmla="*/ 168726 h 3322711"/>
                  <a:gd name="connsiteX172" fmla="*/ 2679946 w 3778392"/>
                  <a:gd name="connsiteY172" fmla="*/ 281258 h 3322711"/>
                  <a:gd name="connsiteX173" fmla="*/ 2608062 w 3778392"/>
                  <a:gd name="connsiteY173" fmla="*/ 241309 h 3322711"/>
                  <a:gd name="connsiteX174" fmla="*/ 2816662 w 3778392"/>
                  <a:gd name="connsiteY174" fmla="*/ 198725 h 3322711"/>
                  <a:gd name="connsiteX175" fmla="*/ 2883016 w 3778392"/>
                  <a:gd name="connsiteY175" fmla="*/ 154677 h 3322711"/>
                  <a:gd name="connsiteX176" fmla="*/ 2748096 w 3778392"/>
                  <a:gd name="connsiteY176" fmla="*/ 27950 h 3322711"/>
                  <a:gd name="connsiteX177" fmla="*/ 2109996 w 3778392"/>
                  <a:gd name="connsiteY177" fmla="*/ 0 h 3322711"/>
                  <a:gd name="connsiteX178" fmla="*/ 2375686 w 3778392"/>
                  <a:gd name="connsiteY178" fmla="*/ 113411 h 3322711"/>
                  <a:gd name="connsiteX179" fmla="*/ 2454066 w 3778392"/>
                  <a:gd name="connsiteY179" fmla="*/ 216724 h 3322711"/>
                  <a:gd name="connsiteX180" fmla="*/ 2583180 w 3778392"/>
                  <a:gd name="connsiteY180" fmla="*/ 337451 h 3322711"/>
                  <a:gd name="connsiteX181" fmla="*/ 2522908 w 3778392"/>
                  <a:gd name="connsiteY181" fmla="*/ 340378 h 3322711"/>
                  <a:gd name="connsiteX182" fmla="*/ 2616496 w 3778392"/>
                  <a:gd name="connsiteY182" fmla="*/ 484080 h 3322711"/>
                  <a:gd name="connsiteX183" fmla="*/ 2653542 w 3778392"/>
                  <a:gd name="connsiteY183" fmla="*/ 525201 h 3322711"/>
                  <a:gd name="connsiteX184" fmla="*/ 2708976 w 3778392"/>
                  <a:gd name="connsiteY184" fmla="*/ 640953 h 3322711"/>
                  <a:gd name="connsiteX185" fmla="*/ 2471624 w 3778392"/>
                  <a:gd name="connsiteY185" fmla="*/ 522713 h 3322711"/>
                  <a:gd name="connsiteX186" fmla="*/ 2256250 w 3778392"/>
                  <a:gd name="connsiteY186" fmla="*/ 455545 h 3322711"/>
                  <a:gd name="connsiteX187" fmla="*/ 2080690 w 3778392"/>
                  <a:gd name="connsiteY187" fmla="*/ 511445 h 3322711"/>
                  <a:gd name="connsiteX188" fmla="*/ 2074744 w 3778392"/>
                  <a:gd name="connsiteY188" fmla="*/ 325159 h 3322711"/>
                  <a:gd name="connsiteX189" fmla="*/ 2109996 w 3778392"/>
                  <a:gd name="connsiteY189" fmla="*/ 0 h 332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8392" h="3322711">
                    <a:moveTo>
                      <a:pt x="1849142" y="2908141"/>
                    </a:moveTo>
                    <a:cubicBezTo>
                      <a:pt x="1819698" y="2904775"/>
                      <a:pt x="1726526" y="3160863"/>
                      <a:pt x="1622572" y="3110524"/>
                    </a:cubicBezTo>
                    <a:cubicBezTo>
                      <a:pt x="1575848" y="3087988"/>
                      <a:pt x="1611098" y="2994479"/>
                      <a:pt x="1617042" y="2959651"/>
                    </a:cubicBezTo>
                    <a:cubicBezTo>
                      <a:pt x="1633216" y="2867020"/>
                      <a:pt x="1728324" y="2932286"/>
                      <a:pt x="1791774" y="2924677"/>
                    </a:cubicBezTo>
                    <a:cubicBezTo>
                      <a:pt x="1773942" y="2926872"/>
                      <a:pt x="1811956" y="2922335"/>
                      <a:pt x="1791774" y="2924677"/>
                    </a:cubicBezTo>
                    <a:cubicBezTo>
                      <a:pt x="1810298" y="2917067"/>
                      <a:pt x="1829374" y="2911507"/>
                      <a:pt x="1849142" y="2908141"/>
                    </a:cubicBezTo>
                    <a:close/>
                    <a:moveTo>
                      <a:pt x="3261966" y="2834639"/>
                    </a:moveTo>
                    <a:cubicBezTo>
                      <a:pt x="3247272" y="2841681"/>
                      <a:pt x="3261966" y="2834639"/>
                      <a:pt x="3261966" y="2834639"/>
                    </a:cubicBezTo>
                    <a:close/>
                    <a:moveTo>
                      <a:pt x="3548440" y="2330393"/>
                    </a:moveTo>
                    <a:cubicBezTo>
                      <a:pt x="3560250" y="2329033"/>
                      <a:pt x="3557824" y="2333085"/>
                      <a:pt x="3557676" y="2342469"/>
                    </a:cubicBezTo>
                    <a:cubicBezTo>
                      <a:pt x="3557444" y="2355053"/>
                      <a:pt x="3558626" y="2365610"/>
                      <a:pt x="3570182" y="2372755"/>
                    </a:cubicBezTo>
                    <a:cubicBezTo>
                      <a:pt x="3590512" y="2385311"/>
                      <a:pt x="3612698" y="2389230"/>
                      <a:pt x="3612380" y="2418262"/>
                    </a:cubicBezTo>
                    <a:cubicBezTo>
                      <a:pt x="3612064" y="2445242"/>
                      <a:pt x="3597850" y="2467556"/>
                      <a:pt x="3587242" y="2491283"/>
                    </a:cubicBezTo>
                    <a:cubicBezTo>
                      <a:pt x="3582498" y="2501920"/>
                      <a:pt x="3579018" y="2513570"/>
                      <a:pt x="3585724" y="2524207"/>
                    </a:cubicBezTo>
                    <a:cubicBezTo>
                      <a:pt x="3591882" y="2533938"/>
                      <a:pt x="3603714" y="2537244"/>
                      <a:pt x="3611938" y="2527913"/>
                    </a:cubicBezTo>
                    <a:cubicBezTo>
                      <a:pt x="3598314" y="2543349"/>
                      <a:pt x="3617590" y="2521595"/>
                      <a:pt x="3611938" y="2527913"/>
                    </a:cubicBezTo>
                    <a:cubicBezTo>
                      <a:pt x="3618728" y="2520288"/>
                      <a:pt x="3626404" y="2506372"/>
                      <a:pt x="3625414" y="2495815"/>
                    </a:cubicBezTo>
                    <a:cubicBezTo>
                      <a:pt x="3640470" y="2491336"/>
                      <a:pt x="3637224" y="2519035"/>
                      <a:pt x="3635936" y="2527433"/>
                    </a:cubicBezTo>
                    <a:cubicBezTo>
                      <a:pt x="3633532" y="2543375"/>
                      <a:pt x="3625244" y="2556545"/>
                      <a:pt x="3621406" y="2571848"/>
                    </a:cubicBezTo>
                    <a:cubicBezTo>
                      <a:pt x="3617358" y="2588217"/>
                      <a:pt x="3631866" y="2598960"/>
                      <a:pt x="3644710" y="2605545"/>
                    </a:cubicBezTo>
                    <a:cubicBezTo>
                      <a:pt x="3671008" y="2619035"/>
                      <a:pt x="3691716" y="2615489"/>
                      <a:pt x="3716242" y="2601013"/>
                    </a:cubicBezTo>
                    <a:cubicBezTo>
                      <a:pt x="3736276" y="2589203"/>
                      <a:pt x="3758124" y="2576646"/>
                      <a:pt x="3778392" y="2595495"/>
                    </a:cubicBezTo>
                    <a:cubicBezTo>
                      <a:pt x="3762870" y="2605732"/>
                      <a:pt x="3752578" y="2622314"/>
                      <a:pt x="3741254" y="2636604"/>
                    </a:cubicBezTo>
                    <a:cubicBezTo>
                      <a:pt x="3729044" y="2652066"/>
                      <a:pt x="3714176" y="2665609"/>
                      <a:pt x="3698276" y="2677153"/>
                    </a:cubicBezTo>
                    <a:cubicBezTo>
                      <a:pt x="3667444" y="2699547"/>
                      <a:pt x="3631382" y="2706611"/>
                      <a:pt x="3597282" y="2722127"/>
                    </a:cubicBezTo>
                    <a:cubicBezTo>
                      <a:pt x="3591186" y="2724873"/>
                      <a:pt x="3583004" y="2727806"/>
                      <a:pt x="3581128" y="2735190"/>
                    </a:cubicBezTo>
                    <a:cubicBezTo>
                      <a:pt x="3579250" y="2742548"/>
                      <a:pt x="3582920" y="2750120"/>
                      <a:pt x="3577394" y="2756598"/>
                    </a:cubicBezTo>
                    <a:cubicBezTo>
                      <a:pt x="3567568" y="2768088"/>
                      <a:pt x="3550106" y="2775526"/>
                      <a:pt x="3538738" y="2786243"/>
                    </a:cubicBezTo>
                    <a:cubicBezTo>
                      <a:pt x="3525812" y="2798427"/>
                      <a:pt x="3513622" y="2811463"/>
                      <a:pt x="3499260" y="2821967"/>
                    </a:cubicBezTo>
                    <a:cubicBezTo>
                      <a:pt x="3482812" y="2833937"/>
                      <a:pt x="3463600" y="2842228"/>
                      <a:pt x="3446308" y="2852999"/>
                    </a:cubicBezTo>
                    <a:cubicBezTo>
                      <a:pt x="3420390" y="2869181"/>
                      <a:pt x="3394302" y="2887549"/>
                      <a:pt x="3366254" y="2899973"/>
                    </a:cubicBezTo>
                    <a:cubicBezTo>
                      <a:pt x="3355224" y="2904878"/>
                      <a:pt x="3330762" y="2899120"/>
                      <a:pt x="3326670" y="2885150"/>
                    </a:cubicBezTo>
                    <a:lnTo>
                      <a:pt x="3331214" y="2876101"/>
                    </a:lnTo>
                    <a:lnTo>
                      <a:pt x="3308008" y="2896450"/>
                    </a:lnTo>
                    <a:cubicBezTo>
                      <a:pt x="3301724" y="2903212"/>
                      <a:pt x="3296894" y="2910984"/>
                      <a:pt x="3293444" y="2922925"/>
                    </a:cubicBezTo>
                    <a:cubicBezTo>
                      <a:pt x="3291132" y="2930924"/>
                      <a:pt x="3288558" y="2932588"/>
                      <a:pt x="3282368" y="2936918"/>
                    </a:cubicBezTo>
                    <a:cubicBezTo>
                      <a:pt x="3261408" y="2951526"/>
                      <a:pt x="3240560" y="2966134"/>
                      <a:pt x="3219636" y="2980764"/>
                    </a:cubicBezTo>
                    <a:cubicBezTo>
                      <a:pt x="3177268" y="3010322"/>
                      <a:pt x="3134938" y="3039926"/>
                      <a:pt x="3092606" y="3069529"/>
                    </a:cubicBezTo>
                    <a:cubicBezTo>
                      <a:pt x="3092904" y="3069324"/>
                      <a:pt x="3103422" y="3082519"/>
                      <a:pt x="3104578" y="3083886"/>
                    </a:cubicBezTo>
                    <a:cubicBezTo>
                      <a:pt x="3109204" y="3089424"/>
                      <a:pt x="3094322" y="3095851"/>
                      <a:pt x="3091226" y="3097241"/>
                    </a:cubicBezTo>
                    <a:cubicBezTo>
                      <a:pt x="3081604" y="3101525"/>
                      <a:pt x="3071422" y="3101366"/>
                      <a:pt x="3061016" y="3102186"/>
                    </a:cubicBezTo>
                    <a:cubicBezTo>
                      <a:pt x="3045650" y="3103508"/>
                      <a:pt x="3031590" y="3108453"/>
                      <a:pt x="3017082" y="3113353"/>
                    </a:cubicBezTo>
                    <a:cubicBezTo>
                      <a:pt x="2993922" y="3121215"/>
                      <a:pt x="2964458" y="3124976"/>
                      <a:pt x="2945250" y="3141088"/>
                    </a:cubicBezTo>
                    <a:cubicBezTo>
                      <a:pt x="2923022" y="3159775"/>
                      <a:pt x="2905046" y="3183521"/>
                      <a:pt x="2882594" y="3202300"/>
                    </a:cubicBezTo>
                    <a:cubicBezTo>
                      <a:pt x="2831908" y="3244643"/>
                      <a:pt x="2775554" y="3276024"/>
                      <a:pt x="2718268" y="3308111"/>
                    </a:cubicBezTo>
                    <a:cubicBezTo>
                      <a:pt x="2692458" y="3322537"/>
                      <a:pt x="2661728" y="3326889"/>
                      <a:pt x="2632786" y="3318389"/>
                    </a:cubicBezTo>
                    <a:cubicBezTo>
                      <a:pt x="2620440" y="3314765"/>
                      <a:pt x="2609476" y="3307883"/>
                      <a:pt x="2599070" y="3300431"/>
                    </a:cubicBezTo>
                    <a:cubicBezTo>
                      <a:pt x="2597318" y="3296921"/>
                      <a:pt x="2599070" y="3288467"/>
                      <a:pt x="2599070" y="3284410"/>
                    </a:cubicBezTo>
                    <a:cubicBezTo>
                      <a:pt x="2573000" y="3288991"/>
                      <a:pt x="2552300" y="3288786"/>
                      <a:pt x="2525708" y="3287099"/>
                    </a:cubicBezTo>
                    <a:cubicBezTo>
                      <a:pt x="2526642" y="3287145"/>
                      <a:pt x="2538650" y="3266612"/>
                      <a:pt x="2543722" y="3264492"/>
                    </a:cubicBezTo>
                    <a:cubicBezTo>
                      <a:pt x="2561028" y="3257268"/>
                      <a:pt x="2568450" y="3248084"/>
                      <a:pt x="2581018" y="3234957"/>
                    </a:cubicBezTo>
                    <a:cubicBezTo>
                      <a:pt x="2595228" y="3220121"/>
                      <a:pt x="2616264" y="3212236"/>
                      <a:pt x="2633606" y="3201753"/>
                    </a:cubicBezTo>
                    <a:cubicBezTo>
                      <a:pt x="2655126" y="3188695"/>
                      <a:pt x="2676646" y="3175750"/>
                      <a:pt x="2698278" y="3162852"/>
                    </a:cubicBezTo>
                    <a:cubicBezTo>
                      <a:pt x="2715694" y="3152505"/>
                      <a:pt x="2733074" y="3142364"/>
                      <a:pt x="2749820" y="3130969"/>
                    </a:cubicBezTo>
                    <a:cubicBezTo>
                      <a:pt x="2767610" y="3118914"/>
                      <a:pt x="2789130" y="3115951"/>
                      <a:pt x="2808972" y="3108841"/>
                    </a:cubicBezTo>
                    <a:cubicBezTo>
                      <a:pt x="2855666" y="3092159"/>
                      <a:pt x="2900942" y="3069483"/>
                      <a:pt x="2946444" y="3049793"/>
                    </a:cubicBezTo>
                    <a:cubicBezTo>
                      <a:pt x="2962854" y="3042706"/>
                      <a:pt x="2978630" y="3034525"/>
                      <a:pt x="2994108" y="3025568"/>
                    </a:cubicBezTo>
                    <a:cubicBezTo>
                      <a:pt x="3006640" y="3018321"/>
                      <a:pt x="3022864" y="3015336"/>
                      <a:pt x="3034424" y="3007314"/>
                    </a:cubicBezTo>
                    <a:cubicBezTo>
                      <a:pt x="3041100" y="3002665"/>
                      <a:pt x="3047852" y="2995988"/>
                      <a:pt x="3054006" y="2991521"/>
                    </a:cubicBezTo>
                    <a:cubicBezTo>
                      <a:pt x="3068066" y="2981403"/>
                      <a:pt x="3075562" y="2964128"/>
                      <a:pt x="3088130" y="2952574"/>
                    </a:cubicBezTo>
                    <a:cubicBezTo>
                      <a:pt x="3100848" y="2940792"/>
                      <a:pt x="3118378" y="2933750"/>
                      <a:pt x="3134676" y="2928394"/>
                    </a:cubicBezTo>
                    <a:cubicBezTo>
                      <a:pt x="3150862" y="2923062"/>
                      <a:pt x="3161678" y="2911462"/>
                      <a:pt x="3174770" y="2900477"/>
                    </a:cubicBezTo>
                    <a:cubicBezTo>
                      <a:pt x="3186816" y="2890313"/>
                      <a:pt x="3188046" y="2873654"/>
                      <a:pt x="3202032" y="2864288"/>
                    </a:cubicBezTo>
                    <a:cubicBezTo>
                      <a:pt x="3220232" y="2852096"/>
                      <a:pt x="3242200" y="2844119"/>
                      <a:pt x="3261966" y="2834639"/>
                    </a:cubicBezTo>
                    <a:cubicBezTo>
                      <a:pt x="3257082" y="2855127"/>
                      <a:pt x="3252158" y="2875592"/>
                      <a:pt x="3247236" y="2896079"/>
                    </a:cubicBezTo>
                    <a:cubicBezTo>
                      <a:pt x="3263086" y="2889220"/>
                      <a:pt x="3278862" y="2882337"/>
                      <a:pt x="3294676" y="2875500"/>
                    </a:cubicBezTo>
                    <a:cubicBezTo>
                      <a:pt x="3304260" y="2871319"/>
                      <a:pt x="3309324" y="2868168"/>
                      <a:pt x="3314038" y="2867704"/>
                    </a:cubicBezTo>
                    <a:lnTo>
                      <a:pt x="3331260" y="2876006"/>
                    </a:lnTo>
                    <a:lnTo>
                      <a:pt x="3332438" y="2873661"/>
                    </a:lnTo>
                    <a:cubicBezTo>
                      <a:pt x="3345326" y="2860957"/>
                      <a:pt x="3375090" y="2845981"/>
                      <a:pt x="3381354" y="2841082"/>
                    </a:cubicBezTo>
                    <a:cubicBezTo>
                      <a:pt x="3397676" y="2828339"/>
                      <a:pt x="3425808" y="2814103"/>
                      <a:pt x="3426378" y="2790082"/>
                    </a:cubicBezTo>
                    <a:cubicBezTo>
                      <a:pt x="3427138" y="2761743"/>
                      <a:pt x="3373088" y="2749267"/>
                      <a:pt x="3378570" y="2722447"/>
                    </a:cubicBezTo>
                    <a:cubicBezTo>
                      <a:pt x="3382936" y="2701546"/>
                      <a:pt x="3423342" y="2700933"/>
                      <a:pt x="3438252" y="2692988"/>
                    </a:cubicBezTo>
                    <a:cubicBezTo>
                      <a:pt x="3463664" y="2679419"/>
                      <a:pt x="3477688" y="2658651"/>
                      <a:pt x="3497426" y="2638603"/>
                    </a:cubicBezTo>
                    <a:cubicBezTo>
                      <a:pt x="3546984" y="2588163"/>
                      <a:pt x="3549304" y="2526287"/>
                      <a:pt x="3540004" y="2459878"/>
                    </a:cubicBezTo>
                    <a:cubicBezTo>
                      <a:pt x="3536694" y="2436391"/>
                      <a:pt x="3523556" y="2400374"/>
                      <a:pt x="3540680" y="2381446"/>
                    </a:cubicBezTo>
                    <a:cubicBezTo>
                      <a:pt x="3549558" y="2371582"/>
                      <a:pt x="3542114" y="2348228"/>
                      <a:pt x="3540574" y="2336471"/>
                    </a:cubicBezTo>
                    <a:cubicBezTo>
                      <a:pt x="3539710" y="2329753"/>
                      <a:pt x="3538738" y="2331566"/>
                      <a:pt x="3548440" y="2330393"/>
                    </a:cubicBezTo>
                    <a:close/>
                    <a:moveTo>
                      <a:pt x="51152" y="1769618"/>
                    </a:moveTo>
                    <a:lnTo>
                      <a:pt x="51216" y="1769741"/>
                    </a:lnTo>
                    <a:lnTo>
                      <a:pt x="51274" y="1769979"/>
                    </a:lnTo>
                    <a:close/>
                    <a:moveTo>
                      <a:pt x="46258" y="1760425"/>
                    </a:moveTo>
                    <a:cubicBezTo>
                      <a:pt x="47502" y="1760754"/>
                      <a:pt x="48738" y="1763004"/>
                      <a:pt x="50020" y="1766274"/>
                    </a:cubicBezTo>
                    <a:lnTo>
                      <a:pt x="51152" y="1769618"/>
                    </a:lnTo>
                    <a:close/>
                    <a:moveTo>
                      <a:pt x="2638296" y="1694404"/>
                    </a:moveTo>
                    <a:cubicBezTo>
                      <a:pt x="2638672" y="1695131"/>
                      <a:pt x="2645698" y="1709317"/>
                      <a:pt x="2640824" y="1699549"/>
                    </a:cubicBezTo>
                    <a:cubicBezTo>
                      <a:pt x="2638786" y="1695415"/>
                      <a:pt x="2638172" y="1694162"/>
                      <a:pt x="2638296" y="1694404"/>
                    </a:cubicBezTo>
                    <a:close/>
                    <a:moveTo>
                      <a:pt x="155442" y="1489411"/>
                    </a:moveTo>
                    <a:lnTo>
                      <a:pt x="165142" y="1489411"/>
                    </a:lnTo>
                    <a:lnTo>
                      <a:pt x="155612" y="1492461"/>
                    </a:lnTo>
                    <a:close/>
                    <a:moveTo>
                      <a:pt x="154960" y="1480725"/>
                    </a:moveTo>
                    <a:lnTo>
                      <a:pt x="155442" y="1489411"/>
                    </a:lnTo>
                    <a:lnTo>
                      <a:pt x="154636" y="1489411"/>
                    </a:lnTo>
                    <a:cubicBezTo>
                      <a:pt x="154948" y="1481143"/>
                      <a:pt x="154922" y="1479140"/>
                      <a:pt x="154960" y="1480725"/>
                    </a:cubicBezTo>
                    <a:close/>
                    <a:moveTo>
                      <a:pt x="2178392" y="655248"/>
                    </a:moveTo>
                    <a:cubicBezTo>
                      <a:pt x="2186128" y="659842"/>
                      <a:pt x="2192816" y="682787"/>
                      <a:pt x="2201370" y="734315"/>
                    </a:cubicBezTo>
                    <a:cubicBezTo>
                      <a:pt x="2209802" y="785972"/>
                      <a:pt x="2214916" y="838214"/>
                      <a:pt x="2223350" y="889725"/>
                    </a:cubicBezTo>
                    <a:cubicBezTo>
                      <a:pt x="2233026" y="948844"/>
                      <a:pt x="2249614" y="901285"/>
                      <a:pt x="2281548" y="903919"/>
                    </a:cubicBezTo>
                    <a:cubicBezTo>
                      <a:pt x="2359374" y="909919"/>
                      <a:pt x="2309194" y="1225859"/>
                      <a:pt x="2347900" y="1276052"/>
                    </a:cubicBezTo>
                    <a:cubicBezTo>
                      <a:pt x="2368222" y="1302539"/>
                      <a:pt x="2493050" y="1327855"/>
                      <a:pt x="2476184" y="1377902"/>
                    </a:cubicBezTo>
                    <a:cubicBezTo>
                      <a:pt x="2468168" y="1401170"/>
                      <a:pt x="2522494" y="1521312"/>
                      <a:pt x="2519038" y="1524970"/>
                    </a:cubicBezTo>
                    <a:cubicBezTo>
                      <a:pt x="2521112" y="1516337"/>
                      <a:pt x="2523048" y="1507703"/>
                      <a:pt x="2525120" y="1499069"/>
                    </a:cubicBezTo>
                    <a:cubicBezTo>
                      <a:pt x="2586222" y="1496727"/>
                      <a:pt x="2560094" y="1575603"/>
                      <a:pt x="2567974" y="1607065"/>
                    </a:cubicBezTo>
                    <a:cubicBezTo>
                      <a:pt x="2578618" y="1649356"/>
                      <a:pt x="2623130" y="1663697"/>
                      <a:pt x="2640824" y="1699549"/>
                    </a:cubicBezTo>
                    <a:cubicBezTo>
                      <a:pt x="2666676" y="1751791"/>
                      <a:pt x="2670822" y="1830667"/>
                      <a:pt x="2635572" y="1880275"/>
                    </a:cubicBezTo>
                    <a:cubicBezTo>
                      <a:pt x="2623684" y="1897103"/>
                      <a:pt x="2640548" y="1961784"/>
                      <a:pt x="2638198" y="1984759"/>
                    </a:cubicBezTo>
                    <a:cubicBezTo>
                      <a:pt x="2631148" y="2051196"/>
                      <a:pt x="2540464" y="2091292"/>
                      <a:pt x="2530788" y="2157729"/>
                    </a:cubicBezTo>
                    <a:cubicBezTo>
                      <a:pt x="2523324" y="2209239"/>
                      <a:pt x="2453928" y="2279480"/>
                      <a:pt x="2411076" y="2305382"/>
                    </a:cubicBezTo>
                    <a:cubicBezTo>
                      <a:pt x="2281686" y="2383964"/>
                      <a:pt x="2198328" y="2537032"/>
                      <a:pt x="2103774" y="2650735"/>
                    </a:cubicBezTo>
                    <a:cubicBezTo>
                      <a:pt x="2060784" y="2702392"/>
                      <a:pt x="1991250" y="2686734"/>
                      <a:pt x="1931808" y="2712197"/>
                    </a:cubicBezTo>
                    <a:cubicBezTo>
                      <a:pt x="1909690" y="2721709"/>
                      <a:pt x="1823430" y="2785657"/>
                      <a:pt x="1805460" y="2783901"/>
                    </a:cubicBezTo>
                    <a:cubicBezTo>
                      <a:pt x="1766754" y="2780535"/>
                      <a:pt x="1773804" y="2720099"/>
                      <a:pt x="1770210" y="2705758"/>
                    </a:cubicBezTo>
                    <a:cubicBezTo>
                      <a:pt x="1767582" y="2695221"/>
                      <a:pt x="1657960" y="2765317"/>
                      <a:pt x="1642756" y="2762683"/>
                    </a:cubicBezTo>
                    <a:cubicBezTo>
                      <a:pt x="1603358" y="2755805"/>
                      <a:pt x="1525944" y="2724343"/>
                      <a:pt x="1492216" y="2700929"/>
                    </a:cubicBezTo>
                    <a:cubicBezTo>
                      <a:pt x="1441896" y="2665808"/>
                      <a:pt x="1510186" y="2595274"/>
                      <a:pt x="1497882" y="2548885"/>
                    </a:cubicBezTo>
                    <a:cubicBezTo>
                      <a:pt x="1490004" y="2518301"/>
                      <a:pt x="1432774" y="2528252"/>
                      <a:pt x="1431530" y="2519472"/>
                    </a:cubicBezTo>
                    <a:cubicBezTo>
                      <a:pt x="1429870" y="2507911"/>
                      <a:pt x="1511706" y="2438401"/>
                      <a:pt x="1465950" y="2418061"/>
                    </a:cubicBezTo>
                    <a:cubicBezTo>
                      <a:pt x="1472308" y="2420841"/>
                      <a:pt x="1385634" y="2497814"/>
                      <a:pt x="1353840" y="2495619"/>
                    </a:cubicBezTo>
                    <a:cubicBezTo>
                      <a:pt x="1378170" y="2460205"/>
                      <a:pt x="1416324" y="2437670"/>
                      <a:pt x="1444662" y="2396988"/>
                    </a:cubicBezTo>
                    <a:cubicBezTo>
                      <a:pt x="1466642" y="2365672"/>
                      <a:pt x="1475350" y="2331869"/>
                      <a:pt x="1491800" y="2303772"/>
                    </a:cubicBezTo>
                    <a:cubicBezTo>
                      <a:pt x="1448948" y="2377525"/>
                      <a:pt x="1347066" y="2416158"/>
                      <a:pt x="1284860" y="2472351"/>
                    </a:cubicBezTo>
                    <a:cubicBezTo>
                      <a:pt x="1282924" y="2444401"/>
                      <a:pt x="1295780" y="2365672"/>
                      <a:pt x="1273940" y="2339771"/>
                    </a:cubicBezTo>
                    <a:cubicBezTo>
                      <a:pt x="1258456" y="2321186"/>
                      <a:pt x="1265092" y="2275822"/>
                      <a:pt x="1249886" y="2269090"/>
                    </a:cubicBezTo>
                    <a:cubicBezTo>
                      <a:pt x="1164456" y="2231189"/>
                      <a:pt x="1084140" y="2212312"/>
                      <a:pt x="991798" y="2217287"/>
                    </a:cubicBezTo>
                    <a:cubicBezTo>
                      <a:pt x="875126" y="2223287"/>
                      <a:pt x="758178" y="2290748"/>
                      <a:pt x="643994" y="2310943"/>
                    </a:cubicBezTo>
                    <a:cubicBezTo>
                      <a:pt x="586764" y="2321186"/>
                      <a:pt x="580958" y="2388501"/>
                      <a:pt x="518198" y="2390842"/>
                    </a:cubicBezTo>
                    <a:cubicBezTo>
                      <a:pt x="464700" y="2393037"/>
                      <a:pt x="410650" y="2384549"/>
                      <a:pt x="357014" y="2386891"/>
                    </a:cubicBezTo>
                    <a:cubicBezTo>
                      <a:pt x="270340" y="2390549"/>
                      <a:pt x="198596" y="2470303"/>
                      <a:pt x="106114" y="2480253"/>
                    </a:cubicBezTo>
                    <a:cubicBezTo>
                      <a:pt x="70726" y="2484058"/>
                      <a:pt x="-10142" y="2419378"/>
                      <a:pt x="1054" y="2381915"/>
                    </a:cubicBezTo>
                    <a:cubicBezTo>
                      <a:pt x="7828" y="2359673"/>
                      <a:pt x="46258" y="2367721"/>
                      <a:pt x="63400" y="2334210"/>
                    </a:cubicBezTo>
                    <a:cubicBezTo>
                      <a:pt x="99894" y="2263529"/>
                      <a:pt x="103350" y="2216702"/>
                      <a:pt x="88558" y="2142363"/>
                    </a:cubicBezTo>
                    <a:cubicBezTo>
                      <a:pt x="77638" y="2088219"/>
                      <a:pt x="107358" y="2041098"/>
                      <a:pt x="88558" y="1985198"/>
                    </a:cubicBezTo>
                    <a:cubicBezTo>
                      <a:pt x="80678" y="1962040"/>
                      <a:pt x="67824" y="1848996"/>
                      <a:pt x="56640" y="1792562"/>
                    </a:cubicBezTo>
                    <a:lnTo>
                      <a:pt x="51274" y="1769979"/>
                    </a:lnTo>
                    <a:lnTo>
                      <a:pt x="54068" y="1778242"/>
                    </a:lnTo>
                    <a:cubicBezTo>
                      <a:pt x="56936" y="1787058"/>
                      <a:pt x="60220" y="1796351"/>
                      <a:pt x="64368" y="1798912"/>
                    </a:cubicBezTo>
                    <a:cubicBezTo>
                      <a:pt x="75980" y="1806082"/>
                      <a:pt x="71140" y="1765108"/>
                      <a:pt x="71002" y="1765693"/>
                    </a:cubicBezTo>
                    <a:cubicBezTo>
                      <a:pt x="74182" y="1750182"/>
                      <a:pt x="96714" y="1834471"/>
                      <a:pt x="113442" y="1814423"/>
                    </a:cubicBezTo>
                    <a:cubicBezTo>
                      <a:pt x="159750" y="1758669"/>
                      <a:pt x="49990" y="1682428"/>
                      <a:pt x="118418" y="1611455"/>
                    </a:cubicBezTo>
                    <a:cubicBezTo>
                      <a:pt x="137772" y="1591352"/>
                      <a:pt x="126114" y="1512989"/>
                      <a:pt x="151698" y="1493713"/>
                    </a:cubicBezTo>
                    <a:lnTo>
                      <a:pt x="155612" y="1492461"/>
                    </a:lnTo>
                    <a:lnTo>
                      <a:pt x="155672" y="1493563"/>
                    </a:lnTo>
                    <a:cubicBezTo>
                      <a:pt x="156812" y="1505727"/>
                      <a:pt x="159820" y="1521532"/>
                      <a:pt x="167906" y="1519556"/>
                    </a:cubicBezTo>
                    <a:cubicBezTo>
                      <a:pt x="209516" y="1509020"/>
                      <a:pt x="286790" y="1426925"/>
                      <a:pt x="324944" y="1399414"/>
                    </a:cubicBezTo>
                    <a:cubicBezTo>
                      <a:pt x="361300" y="1373366"/>
                      <a:pt x="401526" y="1394146"/>
                      <a:pt x="444104" y="1373220"/>
                    </a:cubicBezTo>
                    <a:cubicBezTo>
                      <a:pt x="458480" y="1366195"/>
                      <a:pt x="512254" y="1335319"/>
                      <a:pt x="528152" y="1336489"/>
                    </a:cubicBezTo>
                    <a:cubicBezTo>
                      <a:pt x="645930" y="1344830"/>
                      <a:pt x="649108" y="1291271"/>
                      <a:pt x="712560" y="1232005"/>
                    </a:cubicBezTo>
                    <a:cubicBezTo>
                      <a:pt x="720024" y="1224981"/>
                      <a:pt x="811952" y="1059182"/>
                      <a:pt x="817620" y="1070450"/>
                    </a:cubicBezTo>
                    <a:cubicBezTo>
                      <a:pt x="827434" y="1095620"/>
                      <a:pt x="836972" y="1120497"/>
                      <a:pt x="848170" y="1145081"/>
                    </a:cubicBezTo>
                    <a:cubicBezTo>
                      <a:pt x="851626" y="1131033"/>
                      <a:pt x="854944" y="1116839"/>
                      <a:pt x="858262" y="1102644"/>
                    </a:cubicBezTo>
                    <a:cubicBezTo>
                      <a:pt x="876784" y="1140545"/>
                      <a:pt x="820798" y="1035622"/>
                      <a:pt x="888950" y="1054938"/>
                    </a:cubicBezTo>
                    <a:cubicBezTo>
                      <a:pt x="934568" y="1067816"/>
                      <a:pt x="908302" y="1001965"/>
                      <a:pt x="946594" y="981477"/>
                    </a:cubicBezTo>
                    <a:cubicBezTo>
                      <a:pt x="995530" y="955283"/>
                      <a:pt x="1179386" y="765924"/>
                      <a:pt x="1184224" y="955430"/>
                    </a:cubicBezTo>
                    <a:cubicBezTo>
                      <a:pt x="1184224" y="935821"/>
                      <a:pt x="1295504" y="959673"/>
                      <a:pt x="1287624" y="936259"/>
                    </a:cubicBezTo>
                    <a:cubicBezTo>
                      <a:pt x="1268962" y="880213"/>
                      <a:pt x="1336008" y="797386"/>
                      <a:pt x="1388952" y="762266"/>
                    </a:cubicBezTo>
                    <a:cubicBezTo>
                      <a:pt x="1443970" y="725974"/>
                      <a:pt x="1560366" y="766070"/>
                      <a:pt x="1462908" y="687195"/>
                    </a:cubicBezTo>
                    <a:cubicBezTo>
                      <a:pt x="1449500" y="676366"/>
                      <a:pt x="1494150" y="660855"/>
                      <a:pt x="1511844" y="678708"/>
                    </a:cubicBezTo>
                    <a:cubicBezTo>
                      <a:pt x="1532442" y="699048"/>
                      <a:pt x="1556356" y="714560"/>
                      <a:pt x="1583728" y="725243"/>
                    </a:cubicBezTo>
                    <a:cubicBezTo>
                      <a:pt x="1590778" y="728608"/>
                      <a:pt x="1669020" y="757437"/>
                      <a:pt x="1675240" y="756120"/>
                    </a:cubicBezTo>
                    <a:cubicBezTo>
                      <a:pt x="1715606" y="746900"/>
                      <a:pt x="1747124" y="706219"/>
                      <a:pt x="1782374" y="752461"/>
                    </a:cubicBezTo>
                    <a:cubicBezTo>
                      <a:pt x="1802834" y="779533"/>
                      <a:pt x="1711320" y="827824"/>
                      <a:pt x="1711320" y="862945"/>
                    </a:cubicBezTo>
                    <a:cubicBezTo>
                      <a:pt x="1711320" y="934503"/>
                      <a:pt x="1646350" y="930845"/>
                      <a:pt x="1708280" y="1001525"/>
                    </a:cubicBezTo>
                    <a:cubicBezTo>
                      <a:pt x="1727356" y="1023330"/>
                      <a:pt x="1808086" y="1074840"/>
                      <a:pt x="1834628" y="1088010"/>
                    </a:cubicBezTo>
                    <a:cubicBezTo>
                      <a:pt x="1888126" y="1114643"/>
                      <a:pt x="1914114" y="1189421"/>
                      <a:pt x="1987242" y="1154008"/>
                    </a:cubicBezTo>
                    <a:cubicBezTo>
                      <a:pt x="2065344" y="1116253"/>
                      <a:pt x="2071428" y="951478"/>
                      <a:pt x="2078340" y="879920"/>
                    </a:cubicBezTo>
                    <a:cubicBezTo>
                      <a:pt x="2081656" y="845092"/>
                      <a:pt x="2098936" y="764900"/>
                      <a:pt x="2117460" y="737827"/>
                    </a:cubicBezTo>
                    <a:cubicBezTo>
                      <a:pt x="2149686" y="690908"/>
                      <a:pt x="2165496" y="647591"/>
                      <a:pt x="2178392" y="655248"/>
                    </a:cubicBezTo>
                    <a:close/>
                    <a:moveTo>
                      <a:pt x="2679946" y="281258"/>
                    </a:moveTo>
                    <a:cubicBezTo>
                      <a:pt x="2668748" y="276868"/>
                      <a:pt x="2714920" y="294868"/>
                      <a:pt x="2679946" y="281258"/>
                    </a:cubicBezTo>
                    <a:close/>
                    <a:moveTo>
                      <a:pt x="2748096" y="27950"/>
                    </a:moveTo>
                    <a:cubicBezTo>
                      <a:pt x="2791226" y="47559"/>
                      <a:pt x="2975772" y="139312"/>
                      <a:pt x="2900434" y="206041"/>
                    </a:cubicBezTo>
                    <a:cubicBezTo>
                      <a:pt x="2890896" y="196237"/>
                      <a:pt x="2886610" y="183798"/>
                      <a:pt x="2887716" y="168726"/>
                    </a:cubicBezTo>
                    <a:cubicBezTo>
                      <a:pt x="2890066" y="246430"/>
                      <a:pt x="2739112" y="304233"/>
                      <a:pt x="2679946" y="281258"/>
                    </a:cubicBezTo>
                    <a:cubicBezTo>
                      <a:pt x="2668748" y="276868"/>
                      <a:pt x="2603500" y="254186"/>
                      <a:pt x="2608062" y="241309"/>
                    </a:cubicBezTo>
                    <a:cubicBezTo>
                      <a:pt x="2695290" y="233406"/>
                      <a:pt x="2740908" y="231797"/>
                      <a:pt x="2816662" y="198725"/>
                    </a:cubicBezTo>
                    <a:cubicBezTo>
                      <a:pt x="2829656" y="193018"/>
                      <a:pt x="2835600" y="86046"/>
                      <a:pt x="2883016" y="154677"/>
                    </a:cubicBezTo>
                    <a:cubicBezTo>
                      <a:pt x="2857856" y="87948"/>
                      <a:pt x="2773532" y="88387"/>
                      <a:pt x="2748096" y="27950"/>
                    </a:cubicBezTo>
                    <a:close/>
                    <a:moveTo>
                      <a:pt x="2109996" y="0"/>
                    </a:moveTo>
                    <a:cubicBezTo>
                      <a:pt x="2151190" y="4975"/>
                      <a:pt x="2367254" y="75217"/>
                      <a:pt x="2375686" y="113411"/>
                    </a:cubicBezTo>
                    <a:cubicBezTo>
                      <a:pt x="2410660" y="103752"/>
                      <a:pt x="2472038" y="184676"/>
                      <a:pt x="2454066" y="216724"/>
                    </a:cubicBezTo>
                    <a:cubicBezTo>
                      <a:pt x="2510882" y="211017"/>
                      <a:pt x="2598248" y="277015"/>
                      <a:pt x="2583180" y="337451"/>
                    </a:cubicBezTo>
                    <a:cubicBezTo>
                      <a:pt x="2563136" y="340378"/>
                      <a:pt x="2542538" y="337012"/>
                      <a:pt x="2522908" y="340378"/>
                    </a:cubicBezTo>
                    <a:cubicBezTo>
                      <a:pt x="2530512" y="361743"/>
                      <a:pt x="2608200" y="482032"/>
                      <a:pt x="2616496" y="484080"/>
                    </a:cubicBezTo>
                    <a:cubicBezTo>
                      <a:pt x="2641930" y="481154"/>
                      <a:pt x="2666814" y="493739"/>
                      <a:pt x="2653542" y="525201"/>
                    </a:cubicBezTo>
                    <a:cubicBezTo>
                      <a:pt x="2691972" y="525786"/>
                      <a:pt x="2790258" y="640953"/>
                      <a:pt x="2708976" y="640953"/>
                    </a:cubicBezTo>
                    <a:cubicBezTo>
                      <a:pt x="2635296" y="640953"/>
                      <a:pt x="2506736" y="577443"/>
                      <a:pt x="2471624" y="522713"/>
                    </a:cubicBezTo>
                    <a:cubicBezTo>
                      <a:pt x="2405684" y="440180"/>
                      <a:pt x="2364628" y="379889"/>
                      <a:pt x="2256250" y="455545"/>
                    </a:cubicBezTo>
                    <a:cubicBezTo>
                      <a:pt x="2301454" y="546127"/>
                      <a:pt x="2129348" y="541737"/>
                      <a:pt x="2080690" y="511445"/>
                    </a:cubicBezTo>
                    <a:cubicBezTo>
                      <a:pt x="2092162" y="464032"/>
                      <a:pt x="2114834" y="359695"/>
                      <a:pt x="2074744" y="325159"/>
                    </a:cubicBezTo>
                    <a:cubicBezTo>
                      <a:pt x="2129210" y="245991"/>
                      <a:pt x="2104052" y="94533"/>
                      <a:pt x="2109996" y="0"/>
                    </a:cubicBezTo>
                    <a:close/>
                  </a:path>
                </a:pathLst>
              </a:custGeom>
              <a:grpFill/>
              <a:ln w="12700" cap="flat">
                <a:noFill/>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8" name="Shape 6492">
                <a:extLst>
                  <a:ext uri="{FF2B5EF4-FFF2-40B4-BE49-F238E27FC236}">
                    <a16:creationId xmlns:a16="http://schemas.microsoft.com/office/drawing/2014/main" id="{EAFFC73A-1619-DA88-8BFE-5E08A4CED0D2}"/>
                  </a:ext>
                </a:extLst>
              </p:cNvPr>
              <p:cNvSpPr/>
              <p:nvPr/>
            </p:nvSpPr>
            <p:spPr>
              <a:xfrm>
                <a:off x="2797890" y="3991889"/>
                <a:ext cx="1652090" cy="2694661"/>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grp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10" name="Shape 6493">
                <a:extLst>
                  <a:ext uri="{FF2B5EF4-FFF2-40B4-BE49-F238E27FC236}">
                    <a16:creationId xmlns:a16="http://schemas.microsoft.com/office/drawing/2014/main" id="{12966C61-3B1C-8729-0BBF-5990B3815B7E}"/>
                  </a:ext>
                </a:extLst>
              </p:cNvPr>
              <p:cNvSpPr/>
              <p:nvPr/>
            </p:nvSpPr>
            <p:spPr>
              <a:xfrm>
                <a:off x="6462915" y="1469919"/>
                <a:ext cx="4312251" cy="3407892"/>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3"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7"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9"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79"/>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7"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4"/>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3"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40"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grp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11" name="Shape 6494">
                <a:extLst>
                  <a:ext uri="{FF2B5EF4-FFF2-40B4-BE49-F238E27FC236}">
                    <a16:creationId xmlns:a16="http://schemas.microsoft.com/office/drawing/2014/main" id="{5127C12F-3087-9DAA-9B2C-A46BECDE4CA1}"/>
                  </a:ext>
                </a:extLst>
              </p:cNvPr>
              <p:cNvSpPr/>
              <p:nvPr/>
            </p:nvSpPr>
            <p:spPr>
              <a:xfrm>
                <a:off x="5091562" y="1469919"/>
                <a:ext cx="1837317" cy="16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grpFill/>
              <a:ln w="12700" cap="flat">
                <a:noFill/>
                <a:miter lim="400000"/>
              </a:ln>
              <a:effectLst/>
            </p:spPr>
            <p:txBody>
              <a:bodyPr wrap="square" lIns="53578" tIns="53578" rIns="53578" bIns="53578" numCol="1" anchor="ctr">
                <a:noAutofit/>
              </a:bodyPr>
              <a:lstStyle/>
              <a:p>
                <a:pPr>
                  <a:defRPr>
                    <a:solidFill>
                      <a:srgbClr val="4C4C4C"/>
                    </a:solidFill>
                  </a:defRPr>
                </a:pPr>
                <a:endParaRPr sz="3200" dirty="0">
                  <a:latin typeface="Aptos" panose="020B0004020202020204" pitchFamily="34" charset="0"/>
                </a:endParaRPr>
              </a:p>
            </p:txBody>
          </p:sp>
          <p:sp>
            <p:nvSpPr>
              <p:cNvPr id="19" name="Shape 6495">
                <a:extLst>
                  <a:ext uri="{FF2B5EF4-FFF2-40B4-BE49-F238E27FC236}">
                    <a16:creationId xmlns:a16="http://schemas.microsoft.com/office/drawing/2014/main" id="{1824160D-F59F-7943-E379-8D9F325DB8CE}"/>
                  </a:ext>
                </a:extLst>
              </p:cNvPr>
              <p:cNvSpPr/>
              <p:nvPr/>
            </p:nvSpPr>
            <p:spPr>
              <a:xfrm>
                <a:off x="5030884" y="3014476"/>
                <a:ext cx="2421919" cy="2859986"/>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2" y="18883"/>
                      <a:pt x="19210" y="18697"/>
                    </a:cubicBezTo>
                    <a:cubicBezTo>
                      <a:pt x="19055" y="18620"/>
                      <a:pt x="18983" y="18564"/>
                      <a:pt x="18916" y="18429"/>
                    </a:cubicBezTo>
                    <a:cubicBezTo>
                      <a:pt x="18874" y="18346"/>
                      <a:pt x="18895" y="18081"/>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7"/>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grpFill/>
              <a:ln w="12700" cap="flat">
                <a:noFill/>
                <a:miter lim="400000"/>
              </a:ln>
              <a:effectLst/>
            </p:spPr>
            <p:txBody>
              <a:bodyPr wrap="square" lIns="53578" tIns="53578" rIns="53578" bIns="53578" numCol="1" anchor="ctr">
                <a:noAutofit/>
              </a:bodyPr>
              <a:lstStyle/>
              <a:p>
                <a:pPr>
                  <a:defRPr>
                    <a:solidFill>
                      <a:srgbClr val="4C4C4C"/>
                    </a:solidFill>
                  </a:defRPr>
                </a:pPr>
                <a:endParaRPr sz="3200" dirty="0">
                  <a:latin typeface="Aptos" panose="020B0004020202020204" pitchFamily="34" charset="0"/>
                </a:endParaRPr>
              </a:p>
            </p:txBody>
          </p:sp>
          <p:sp>
            <p:nvSpPr>
              <p:cNvPr id="21" name="Shape 6496">
                <a:extLst>
                  <a:ext uri="{FF2B5EF4-FFF2-40B4-BE49-F238E27FC236}">
                    <a16:creationId xmlns:a16="http://schemas.microsoft.com/office/drawing/2014/main" id="{3003DDAE-1E98-42ED-DBC2-1D1D8717DC6B}"/>
                  </a:ext>
                </a:extLst>
              </p:cNvPr>
              <p:cNvSpPr/>
              <p:nvPr/>
            </p:nvSpPr>
            <p:spPr>
              <a:xfrm>
                <a:off x="693189" y="1457325"/>
                <a:ext cx="4694931" cy="2794815"/>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2"/>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grpFill/>
              <a:ln w="12700" cap="flat">
                <a:noFill/>
                <a:miter lim="400000"/>
              </a:ln>
              <a:effectLst/>
            </p:spPr>
            <p:txBody>
              <a:bodyPr wrap="square" lIns="53578" tIns="53578" rIns="53578" bIns="53578" numCol="1" anchor="ctr">
                <a:noAutofit/>
              </a:bodyPr>
              <a:lstStyle/>
              <a:p>
                <a:pPr>
                  <a:defRPr>
                    <a:solidFill>
                      <a:srgbClr val="4C4C4C"/>
                    </a:solidFill>
                  </a:defRPr>
                </a:pPr>
                <a:endParaRPr sz="3200" dirty="0">
                  <a:latin typeface="Aptos" panose="020B0004020202020204" pitchFamily="34" charset="0"/>
                </a:endParaRPr>
              </a:p>
            </p:txBody>
          </p:sp>
        </p:grpSp>
        <p:grpSp>
          <p:nvGrpSpPr>
            <p:cNvPr id="22" name="Group 21">
              <a:extLst>
                <a:ext uri="{FF2B5EF4-FFF2-40B4-BE49-F238E27FC236}">
                  <a16:creationId xmlns:a16="http://schemas.microsoft.com/office/drawing/2014/main" id="{F104FCCE-CAC4-A437-6614-6F559473F9D2}"/>
                </a:ext>
              </a:extLst>
            </p:cNvPr>
            <p:cNvGrpSpPr/>
            <p:nvPr/>
          </p:nvGrpSpPr>
          <p:grpSpPr>
            <a:xfrm>
              <a:off x="2415373" y="2071735"/>
              <a:ext cx="8318557" cy="4406634"/>
              <a:chOff x="2415373" y="2071735"/>
              <a:chExt cx="8318557" cy="4406634"/>
            </a:xfrm>
          </p:grpSpPr>
          <p:sp>
            <p:nvSpPr>
              <p:cNvPr id="51" name="Shape 6499">
                <a:extLst>
                  <a:ext uri="{FF2B5EF4-FFF2-40B4-BE49-F238E27FC236}">
                    <a16:creationId xmlns:a16="http://schemas.microsoft.com/office/drawing/2014/main" id="{3E6EBCD1-F1B9-2474-9BBB-3E632C12CE47}"/>
                  </a:ext>
                </a:extLst>
              </p:cNvPr>
              <p:cNvSpPr/>
              <p:nvPr/>
            </p:nvSpPr>
            <p:spPr>
              <a:xfrm>
                <a:off x="4140109" y="5203041"/>
                <a:ext cx="1769131" cy="728047"/>
              </a:xfrm>
              <a:custGeom>
                <a:avLst/>
                <a:gdLst>
                  <a:gd name="connsiteX0" fmla="*/ 21600 w 21600"/>
                  <a:gd name="connsiteY0" fmla="*/ 10449 h 10449"/>
                  <a:gd name="connsiteX1" fmla="*/ 0 w 21600"/>
                  <a:gd name="connsiteY1" fmla="*/ 3080 h 10449"/>
                  <a:gd name="connsiteX0" fmla="*/ 21600 w 21600"/>
                  <a:gd name="connsiteY0" fmla="*/ 9933 h 9933"/>
                  <a:gd name="connsiteX1" fmla="*/ 0 w 21600"/>
                  <a:gd name="connsiteY1" fmla="*/ 2564 h 9933"/>
                </a:gdLst>
                <a:ahLst/>
                <a:cxnLst>
                  <a:cxn ang="0">
                    <a:pos x="connsiteX0" y="connsiteY0"/>
                  </a:cxn>
                  <a:cxn ang="0">
                    <a:pos x="connsiteX1" y="connsiteY1"/>
                  </a:cxn>
                </a:cxnLst>
                <a:rect l="l" t="t" r="r" b="b"/>
                <a:pathLst>
                  <a:path w="21600" h="9933" extrusionOk="0">
                    <a:moveTo>
                      <a:pt x="21600" y="9933"/>
                    </a:moveTo>
                    <a:cubicBezTo>
                      <a:pt x="18336" y="1090"/>
                      <a:pt x="4621" y="-3058"/>
                      <a:pt x="0" y="2564"/>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52" name="Shape 6500">
                <a:extLst>
                  <a:ext uri="{FF2B5EF4-FFF2-40B4-BE49-F238E27FC236}">
                    <a16:creationId xmlns:a16="http://schemas.microsoft.com/office/drawing/2014/main" id="{75F60331-A0A2-EE19-12B9-972F294C53D4}"/>
                  </a:ext>
                </a:extLst>
              </p:cNvPr>
              <p:cNvSpPr/>
              <p:nvPr/>
            </p:nvSpPr>
            <p:spPr>
              <a:xfrm>
                <a:off x="3040655" y="2591670"/>
                <a:ext cx="2869423" cy="3333576"/>
              </a:xfrm>
              <a:custGeom>
                <a:avLst/>
                <a:gdLst/>
                <a:ahLst/>
                <a:cxnLst>
                  <a:cxn ang="0">
                    <a:pos x="wd2" y="hd2"/>
                  </a:cxn>
                  <a:cxn ang="5400000">
                    <a:pos x="wd2" y="hd2"/>
                  </a:cxn>
                  <a:cxn ang="10800000">
                    <a:pos x="wd2" y="hd2"/>
                  </a:cxn>
                  <a:cxn ang="16200000">
                    <a:pos x="wd2" y="hd2"/>
                  </a:cxn>
                </a:cxnLst>
                <a:rect l="0" t="0" r="r" b="b"/>
                <a:pathLst>
                  <a:path w="21509" h="21600" extrusionOk="0">
                    <a:moveTo>
                      <a:pt x="21494" y="21600"/>
                    </a:moveTo>
                    <a:cubicBezTo>
                      <a:pt x="21600" y="18999"/>
                      <a:pt x="21146" y="16404"/>
                      <a:pt x="20157" y="13956"/>
                    </a:cubicBezTo>
                    <a:cubicBezTo>
                      <a:pt x="17024" y="6205"/>
                      <a:pt x="9172" y="768"/>
                      <a:pt x="0" y="0"/>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53" name="Shape 6501">
                <a:extLst>
                  <a:ext uri="{FF2B5EF4-FFF2-40B4-BE49-F238E27FC236}">
                    <a16:creationId xmlns:a16="http://schemas.microsoft.com/office/drawing/2014/main" id="{25010429-DE61-079E-F011-F42FB9CA7EC5}"/>
                  </a:ext>
                </a:extLst>
              </p:cNvPr>
              <p:cNvSpPr/>
              <p:nvPr/>
            </p:nvSpPr>
            <p:spPr>
              <a:xfrm>
                <a:off x="5915776" y="2647807"/>
                <a:ext cx="1601266" cy="328414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0" y="17766"/>
                      <a:pt x="2085" y="14011"/>
                      <a:pt x="5153" y="10571"/>
                    </a:cubicBezTo>
                    <a:cubicBezTo>
                      <a:pt x="8935" y="6331"/>
                      <a:pt x="14594" y="2693"/>
                      <a:pt x="21600" y="0"/>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81" name="Shape 6502">
                <a:extLst>
                  <a:ext uri="{FF2B5EF4-FFF2-40B4-BE49-F238E27FC236}">
                    <a16:creationId xmlns:a16="http://schemas.microsoft.com/office/drawing/2014/main" id="{17D3114D-9DE7-7F25-86C9-BBFC10ECFDB7}"/>
                  </a:ext>
                </a:extLst>
              </p:cNvPr>
              <p:cNvSpPr/>
              <p:nvPr/>
            </p:nvSpPr>
            <p:spPr>
              <a:xfrm>
                <a:off x="5909939" y="2887089"/>
                <a:ext cx="4363997" cy="3044027"/>
              </a:xfrm>
              <a:custGeom>
                <a:avLst/>
                <a:gdLst/>
                <a:ahLst/>
                <a:cxnLst>
                  <a:cxn ang="0">
                    <a:pos x="wd2" y="hd2"/>
                  </a:cxn>
                  <a:cxn ang="5400000">
                    <a:pos x="wd2" y="hd2"/>
                  </a:cxn>
                  <a:cxn ang="10800000">
                    <a:pos x="wd2" y="hd2"/>
                  </a:cxn>
                  <a:cxn ang="16200000">
                    <a:pos x="wd2" y="hd2"/>
                  </a:cxn>
                </a:cxnLst>
                <a:rect l="0" t="0" r="r" b="b"/>
                <a:pathLst>
                  <a:path w="21600" h="20361" extrusionOk="0">
                    <a:moveTo>
                      <a:pt x="21600" y="1439"/>
                    </a:moveTo>
                    <a:cubicBezTo>
                      <a:pt x="17018" y="-1239"/>
                      <a:pt x="12154" y="-155"/>
                      <a:pt x="7905" y="4491"/>
                    </a:cubicBezTo>
                    <a:cubicBezTo>
                      <a:pt x="4654" y="8046"/>
                      <a:pt x="1916" y="13543"/>
                      <a:pt x="0" y="20361"/>
                    </a:cubicBezTo>
                  </a:path>
                </a:pathLst>
              </a:custGeom>
              <a:noFill/>
              <a:ln w="38100" cap="flat">
                <a:solidFill>
                  <a:schemeClr val="accent2"/>
                </a:solidFill>
                <a:prstDash val="solid"/>
                <a:miter lim="400000"/>
              </a:ln>
              <a:effectLst/>
            </p:spPr>
            <p:txBody>
              <a:bodyPr wrap="square" lIns="71438" tIns="71438" rIns="71438" bIns="71438" numCol="1" anchor="ctr">
                <a:noAutofit/>
              </a:bodyPr>
              <a:lstStyle/>
              <a:p>
                <a:endParaRPr sz="3200" dirty="0">
                  <a:latin typeface="Aptos" panose="020B0004020202020204" pitchFamily="34" charset="0"/>
                </a:endParaRPr>
              </a:p>
            </p:txBody>
          </p:sp>
          <p:sp>
            <p:nvSpPr>
              <p:cNvPr id="82" name="Shape 6504">
                <a:extLst>
                  <a:ext uri="{FF2B5EF4-FFF2-40B4-BE49-F238E27FC236}">
                    <a16:creationId xmlns:a16="http://schemas.microsoft.com/office/drawing/2014/main" id="{89BEC30F-8A6C-4CE3-50D0-6369A46F26A2}"/>
                  </a:ext>
                </a:extLst>
              </p:cNvPr>
              <p:cNvSpPr/>
              <p:nvPr/>
            </p:nvSpPr>
            <p:spPr>
              <a:xfrm>
                <a:off x="7339034" y="2120664"/>
                <a:ext cx="359682" cy="527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83" name="Shape 6505">
                <a:extLst>
                  <a:ext uri="{FF2B5EF4-FFF2-40B4-BE49-F238E27FC236}">
                    <a16:creationId xmlns:a16="http://schemas.microsoft.com/office/drawing/2014/main" id="{19097DA7-19DC-B02F-189F-034B949F9B81}"/>
                  </a:ext>
                </a:extLst>
              </p:cNvPr>
              <p:cNvSpPr/>
              <p:nvPr/>
            </p:nvSpPr>
            <p:spPr>
              <a:xfrm>
                <a:off x="10102318" y="2576008"/>
                <a:ext cx="359682" cy="52714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89" name="Shape 6506">
                <a:extLst>
                  <a:ext uri="{FF2B5EF4-FFF2-40B4-BE49-F238E27FC236}">
                    <a16:creationId xmlns:a16="http://schemas.microsoft.com/office/drawing/2014/main" id="{26FB2447-8785-4931-CE24-8D0DE9408EAD}"/>
                  </a:ext>
                </a:extLst>
              </p:cNvPr>
              <p:cNvSpPr/>
              <p:nvPr/>
            </p:nvSpPr>
            <p:spPr>
              <a:xfrm>
                <a:off x="2849079" y="2071735"/>
                <a:ext cx="359681" cy="527142"/>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sz="1050" dirty="0">
                  <a:latin typeface="Aptos" panose="020B0004020202020204" pitchFamily="34" charset="0"/>
                </a:endParaRPr>
              </a:p>
            </p:txBody>
          </p:sp>
          <p:sp>
            <p:nvSpPr>
              <p:cNvPr id="90" name="Shape 6507">
                <a:extLst>
                  <a:ext uri="{FF2B5EF4-FFF2-40B4-BE49-F238E27FC236}">
                    <a16:creationId xmlns:a16="http://schemas.microsoft.com/office/drawing/2014/main" id="{2515A04A-B464-E161-5870-C4501E4CC420}"/>
                  </a:ext>
                </a:extLst>
              </p:cNvPr>
              <p:cNvSpPr/>
              <p:nvPr/>
            </p:nvSpPr>
            <p:spPr>
              <a:xfrm>
                <a:off x="3951453" y="4859199"/>
                <a:ext cx="359682" cy="52714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3200" dirty="0">
                  <a:latin typeface="Aptos" panose="020B0004020202020204" pitchFamily="34" charset="0"/>
                </a:endParaRPr>
              </a:p>
            </p:txBody>
          </p:sp>
          <p:sp>
            <p:nvSpPr>
              <p:cNvPr id="91" name="TextBox 90">
                <a:extLst>
                  <a:ext uri="{FF2B5EF4-FFF2-40B4-BE49-F238E27FC236}">
                    <a16:creationId xmlns:a16="http://schemas.microsoft.com/office/drawing/2014/main" id="{D4537B3A-3B65-D60C-BAC9-2E76DA8576CA}"/>
                  </a:ext>
                </a:extLst>
              </p:cNvPr>
              <p:cNvSpPr txBox="1"/>
              <p:nvPr/>
            </p:nvSpPr>
            <p:spPr>
              <a:xfrm>
                <a:off x="2415373" y="2738477"/>
                <a:ext cx="1221808" cy="338554"/>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Source Sans Pro" panose="020B0503030403020204" pitchFamily="34" charset="0"/>
                    <a:cs typeface="Lato Heavy" panose="020F0502020204030203" pitchFamily="34" charset="0"/>
                  </a:rPr>
                  <a:t>TORONTO</a:t>
                </a:r>
              </a:p>
            </p:txBody>
          </p:sp>
          <p:sp>
            <p:nvSpPr>
              <p:cNvPr id="92" name="TextBox 91">
                <a:extLst>
                  <a:ext uri="{FF2B5EF4-FFF2-40B4-BE49-F238E27FC236}">
                    <a16:creationId xmlns:a16="http://schemas.microsoft.com/office/drawing/2014/main" id="{C270E2F4-5E22-D73E-30E6-21BC4901EA6E}"/>
                  </a:ext>
                </a:extLst>
              </p:cNvPr>
              <p:cNvSpPr txBox="1"/>
              <p:nvPr/>
            </p:nvSpPr>
            <p:spPr>
              <a:xfrm>
                <a:off x="3404695" y="5504433"/>
                <a:ext cx="1420581" cy="338554"/>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SAO PAOLO</a:t>
                </a:r>
              </a:p>
            </p:txBody>
          </p:sp>
          <p:sp>
            <p:nvSpPr>
              <p:cNvPr id="93" name="TextBox 92">
                <a:extLst>
                  <a:ext uri="{FF2B5EF4-FFF2-40B4-BE49-F238E27FC236}">
                    <a16:creationId xmlns:a16="http://schemas.microsoft.com/office/drawing/2014/main" id="{F16786C8-561A-D2ED-1A58-A33059EDB643}"/>
                  </a:ext>
                </a:extLst>
              </p:cNvPr>
              <p:cNvSpPr txBox="1"/>
              <p:nvPr/>
            </p:nvSpPr>
            <p:spPr>
              <a:xfrm>
                <a:off x="7506879" y="2478951"/>
                <a:ext cx="1203984" cy="338554"/>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MOSCOW</a:t>
                </a:r>
              </a:p>
            </p:txBody>
          </p:sp>
          <p:sp>
            <p:nvSpPr>
              <p:cNvPr id="94" name="TextBox 93">
                <a:extLst>
                  <a:ext uri="{FF2B5EF4-FFF2-40B4-BE49-F238E27FC236}">
                    <a16:creationId xmlns:a16="http://schemas.microsoft.com/office/drawing/2014/main" id="{4E5796F6-F704-2280-D647-DEF566E183BE}"/>
                  </a:ext>
                </a:extLst>
              </p:cNvPr>
              <p:cNvSpPr txBox="1"/>
              <p:nvPr/>
            </p:nvSpPr>
            <p:spPr>
              <a:xfrm>
                <a:off x="9815089" y="3212983"/>
                <a:ext cx="918841" cy="338554"/>
              </a:xfrm>
              <a:prstGeom prst="rect">
                <a:avLst/>
              </a:prstGeom>
              <a:noFill/>
            </p:spPr>
            <p:txBody>
              <a:bodyPr wrap="none" rtlCol="0">
                <a:spAutoFit/>
              </a:bodyPr>
              <a:lstStyle/>
              <a:p>
                <a:pPr algn="ctr"/>
                <a:r>
                  <a:rPr lang="en-US" sz="1600" spc="150" dirty="0">
                    <a:solidFill>
                      <a:schemeClr val="tx2"/>
                    </a:solidFill>
                    <a:latin typeface="Aptos" panose="020B0004020202020204" pitchFamily="34" charset="0"/>
                    <a:ea typeface="Lato Light" panose="020F0502020204030203" pitchFamily="34" charset="0"/>
                    <a:cs typeface="Lato Light" panose="020F0502020204030203" pitchFamily="34" charset="0"/>
                  </a:rPr>
                  <a:t>TOKYO</a:t>
                </a:r>
              </a:p>
            </p:txBody>
          </p:sp>
          <p:sp>
            <p:nvSpPr>
              <p:cNvPr id="95" name="Shape 6498">
                <a:extLst>
                  <a:ext uri="{FF2B5EF4-FFF2-40B4-BE49-F238E27FC236}">
                    <a16:creationId xmlns:a16="http://schemas.microsoft.com/office/drawing/2014/main" id="{30E991CA-5FB2-28A7-F61B-302558D2C902}"/>
                  </a:ext>
                </a:extLst>
              </p:cNvPr>
              <p:cNvSpPr/>
              <p:nvPr/>
            </p:nvSpPr>
            <p:spPr>
              <a:xfrm>
                <a:off x="4859873" y="5925246"/>
                <a:ext cx="2066965" cy="553123"/>
              </a:xfrm>
              <a:prstGeom prst="roundRect">
                <a:avLst>
                  <a:gd name="adj" fmla="val 50000"/>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1200" dirty="0">
                  <a:latin typeface="Aptos" panose="020B0004020202020204" pitchFamily="34" charset="0"/>
                  <a:ea typeface="Lato Light" panose="020F0502020204030203" pitchFamily="34" charset="0"/>
                  <a:cs typeface="Lato Light" panose="020F0502020204030203" pitchFamily="34" charset="0"/>
                </a:endParaRPr>
              </a:p>
            </p:txBody>
          </p:sp>
          <p:sp>
            <p:nvSpPr>
              <p:cNvPr id="96" name="TextBox 95">
                <a:extLst>
                  <a:ext uri="{FF2B5EF4-FFF2-40B4-BE49-F238E27FC236}">
                    <a16:creationId xmlns:a16="http://schemas.microsoft.com/office/drawing/2014/main" id="{F35C7458-40A9-AF1C-1A65-40C73D0B774E}"/>
                  </a:ext>
                </a:extLst>
              </p:cNvPr>
              <p:cNvSpPr txBox="1"/>
              <p:nvPr/>
            </p:nvSpPr>
            <p:spPr>
              <a:xfrm>
                <a:off x="5175850" y="6032530"/>
                <a:ext cx="1435008" cy="338554"/>
              </a:xfrm>
              <a:prstGeom prst="rect">
                <a:avLst/>
              </a:prstGeom>
              <a:noFill/>
            </p:spPr>
            <p:txBody>
              <a:bodyPr wrap="none" rtlCol="0" anchor="ctr" anchorCtr="0">
                <a:spAutoFit/>
              </a:bodyPr>
              <a:lstStyle/>
              <a:p>
                <a:pPr algn="ctr"/>
                <a:r>
                  <a:rPr lang="en-US" sz="1600" spc="150" dirty="0">
                    <a:solidFill>
                      <a:schemeClr val="bg1"/>
                    </a:solidFill>
                    <a:latin typeface="Aptos" panose="020B0004020202020204" pitchFamily="34" charset="0"/>
                    <a:ea typeface="Source Sans Pro" panose="020B0503030403020204" pitchFamily="34" charset="0"/>
                    <a:cs typeface="Lato Heavy" panose="020F0502020204030203" pitchFamily="34" charset="0"/>
                  </a:rPr>
                  <a:t>YOUR TITLE</a:t>
                </a:r>
              </a:p>
            </p:txBody>
          </p:sp>
        </p:grpSp>
      </p:grpSp>
    </p:spTree>
    <p:extLst>
      <p:ext uri="{BB962C8B-B14F-4D97-AF65-F5344CB8AC3E}">
        <p14:creationId xmlns:p14="http://schemas.microsoft.com/office/powerpoint/2010/main" val="1394729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A96C1-4AAD-93D0-70D2-F7F60341C717}"/>
              </a:ext>
            </a:extLst>
          </p:cNvPr>
          <p:cNvSpPr>
            <a:spLocks noGrp="1"/>
          </p:cNvSpPr>
          <p:nvPr>
            <p:ph type="ctrTitle"/>
          </p:nvPr>
        </p:nvSpPr>
        <p:spPr/>
        <p:txBody>
          <a:bodyPr/>
          <a:lstStyle/>
          <a:p>
            <a:r>
              <a:rPr lang="en-US" dirty="0"/>
              <a:t>MOMENTUM POWER POINTS</a:t>
            </a:r>
          </a:p>
        </p:txBody>
      </p:sp>
      <p:sp>
        <p:nvSpPr>
          <p:cNvPr id="3" name="Text Placeholder 2">
            <a:extLst>
              <a:ext uri="{FF2B5EF4-FFF2-40B4-BE49-F238E27FC236}">
                <a16:creationId xmlns:a16="http://schemas.microsoft.com/office/drawing/2014/main" id="{E691A1CF-5991-F8A7-C21D-C22BA72247D7}"/>
              </a:ext>
            </a:extLst>
          </p:cNvPr>
          <p:cNvSpPr>
            <a:spLocks noGrp="1"/>
          </p:cNvSpPr>
          <p:nvPr>
            <p:ph type="body" sz="quarter" idx="14"/>
          </p:nvPr>
        </p:nvSpPr>
        <p:spPr/>
        <p:txBody>
          <a:bodyPr/>
          <a:lstStyle/>
          <a:p>
            <a:r>
              <a:rPr lang="en-US" dirty="0"/>
              <a:t>ALBERTA GATOR</a:t>
            </a:r>
          </a:p>
        </p:txBody>
      </p:sp>
      <p:sp>
        <p:nvSpPr>
          <p:cNvPr id="4" name="Text Placeholder 3">
            <a:extLst>
              <a:ext uri="{FF2B5EF4-FFF2-40B4-BE49-F238E27FC236}">
                <a16:creationId xmlns:a16="http://schemas.microsoft.com/office/drawing/2014/main" id="{104F9DC4-B6D4-017B-9589-B0934B818E15}"/>
              </a:ext>
            </a:extLst>
          </p:cNvPr>
          <p:cNvSpPr>
            <a:spLocks noGrp="1"/>
          </p:cNvSpPr>
          <p:nvPr>
            <p:ph type="body" sz="quarter" idx="15"/>
          </p:nvPr>
        </p:nvSpPr>
        <p:spPr/>
        <p:txBody>
          <a:bodyPr/>
          <a:lstStyle/>
          <a:p>
            <a:r>
              <a:rPr lang="en-US" dirty="0"/>
              <a:t>APRIL 18, 2025</a:t>
            </a:r>
          </a:p>
        </p:txBody>
      </p:sp>
      <p:sp>
        <p:nvSpPr>
          <p:cNvPr id="5" name="Text Placeholder 4">
            <a:extLst>
              <a:ext uri="{FF2B5EF4-FFF2-40B4-BE49-F238E27FC236}">
                <a16:creationId xmlns:a16="http://schemas.microsoft.com/office/drawing/2014/main" id="{9DE8AAD7-216F-FD2D-BE31-06A3F7E1248D}"/>
              </a:ext>
            </a:extLst>
          </p:cNvPr>
          <p:cNvSpPr>
            <a:spLocks noGrp="1"/>
          </p:cNvSpPr>
          <p:nvPr>
            <p:ph type="body" sz="quarter" idx="17"/>
          </p:nvPr>
        </p:nvSpPr>
        <p:spPr/>
        <p:txBody>
          <a:bodyPr/>
          <a:lstStyle/>
          <a:p>
            <a:r>
              <a:rPr lang="en-US" dirty="0"/>
              <a:t>A FLEXIBLE PRESENTATION DECK</a:t>
            </a:r>
          </a:p>
        </p:txBody>
      </p:sp>
    </p:spTree>
    <p:extLst>
      <p:ext uri="{BB962C8B-B14F-4D97-AF65-F5344CB8AC3E}">
        <p14:creationId xmlns:p14="http://schemas.microsoft.com/office/powerpoint/2010/main" val="390139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A80CF-B4FC-F9EA-7127-915123CEE495}"/>
              </a:ext>
            </a:extLst>
          </p:cNvPr>
          <p:cNvSpPr>
            <a:spLocks noGrp="1"/>
          </p:cNvSpPr>
          <p:nvPr>
            <p:ph type="ctrTitle"/>
          </p:nvPr>
        </p:nvSpPr>
        <p:spPr/>
        <p:txBody>
          <a:bodyPr/>
          <a:lstStyle/>
          <a:p>
            <a:r>
              <a:rPr lang="en-US" dirty="0"/>
              <a:t>MOMENTUM</a:t>
            </a:r>
            <a:br>
              <a:rPr lang="en-US" dirty="0"/>
            </a:br>
            <a:r>
              <a:rPr lang="en-US" dirty="0"/>
              <a:t>POWER POINTS</a:t>
            </a:r>
          </a:p>
        </p:txBody>
      </p:sp>
      <p:sp>
        <p:nvSpPr>
          <p:cNvPr id="3" name="Text Placeholder 2">
            <a:extLst>
              <a:ext uri="{FF2B5EF4-FFF2-40B4-BE49-F238E27FC236}">
                <a16:creationId xmlns:a16="http://schemas.microsoft.com/office/drawing/2014/main" id="{1E907698-8788-D628-5CAD-212651DAD3BD}"/>
              </a:ext>
            </a:extLst>
          </p:cNvPr>
          <p:cNvSpPr>
            <a:spLocks noGrp="1"/>
          </p:cNvSpPr>
          <p:nvPr>
            <p:ph type="body" sz="quarter" idx="13"/>
          </p:nvPr>
        </p:nvSpPr>
        <p:spPr/>
        <p:txBody>
          <a:bodyPr/>
          <a:lstStyle/>
          <a:p>
            <a:r>
              <a:rPr lang="en-US" dirty="0"/>
              <a:t>FLORIDA</a:t>
            </a:r>
          </a:p>
        </p:txBody>
      </p:sp>
      <p:sp>
        <p:nvSpPr>
          <p:cNvPr id="4" name="Text Placeholder 3">
            <a:extLst>
              <a:ext uri="{FF2B5EF4-FFF2-40B4-BE49-F238E27FC236}">
                <a16:creationId xmlns:a16="http://schemas.microsoft.com/office/drawing/2014/main" id="{DD9D26E2-C7A7-8BAD-9421-5F4445535402}"/>
              </a:ext>
            </a:extLst>
          </p:cNvPr>
          <p:cNvSpPr>
            <a:spLocks noGrp="1"/>
          </p:cNvSpPr>
          <p:nvPr>
            <p:ph type="body" sz="quarter" idx="14"/>
          </p:nvPr>
        </p:nvSpPr>
        <p:spPr/>
        <p:txBody>
          <a:bodyPr/>
          <a:lstStyle/>
          <a:p>
            <a:r>
              <a:rPr lang="en-US" dirty="0"/>
              <a:t>ALBERTA GATOR</a:t>
            </a:r>
          </a:p>
        </p:txBody>
      </p:sp>
      <p:sp>
        <p:nvSpPr>
          <p:cNvPr id="5" name="Text Placeholder 4">
            <a:extLst>
              <a:ext uri="{FF2B5EF4-FFF2-40B4-BE49-F238E27FC236}">
                <a16:creationId xmlns:a16="http://schemas.microsoft.com/office/drawing/2014/main" id="{9D559366-35FA-CD40-4605-B90FF2EE4118}"/>
              </a:ext>
            </a:extLst>
          </p:cNvPr>
          <p:cNvSpPr>
            <a:spLocks noGrp="1"/>
          </p:cNvSpPr>
          <p:nvPr>
            <p:ph type="body" sz="quarter" idx="15"/>
          </p:nvPr>
        </p:nvSpPr>
        <p:spPr/>
        <p:txBody>
          <a:bodyPr/>
          <a:lstStyle/>
          <a:p>
            <a:r>
              <a:rPr lang="en-US" dirty="0"/>
              <a:t>APRIL 19, 2025</a:t>
            </a:r>
          </a:p>
        </p:txBody>
      </p:sp>
      <p:sp>
        <p:nvSpPr>
          <p:cNvPr id="6" name="Text Placeholder 5">
            <a:extLst>
              <a:ext uri="{FF2B5EF4-FFF2-40B4-BE49-F238E27FC236}">
                <a16:creationId xmlns:a16="http://schemas.microsoft.com/office/drawing/2014/main" id="{44D6BA32-8196-E71C-A955-2538D78AEA31}"/>
              </a:ext>
            </a:extLst>
          </p:cNvPr>
          <p:cNvSpPr>
            <a:spLocks noGrp="1"/>
          </p:cNvSpPr>
          <p:nvPr>
            <p:ph type="body" sz="quarter" idx="16"/>
          </p:nvPr>
        </p:nvSpPr>
        <p:spPr/>
        <p:txBody>
          <a:bodyPr/>
          <a:lstStyle/>
          <a:p>
            <a:r>
              <a:rPr lang="en-US" dirty="0"/>
              <a:t>#1 FAN</a:t>
            </a:r>
          </a:p>
        </p:txBody>
      </p:sp>
      <p:sp>
        <p:nvSpPr>
          <p:cNvPr id="7" name="Text Placeholder 6">
            <a:extLst>
              <a:ext uri="{FF2B5EF4-FFF2-40B4-BE49-F238E27FC236}">
                <a16:creationId xmlns:a16="http://schemas.microsoft.com/office/drawing/2014/main" id="{D541E800-2BAB-B7BB-F2B0-2369D35248DD}"/>
              </a:ext>
            </a:extLst>
          </p:cNvPr>
          <p:cNvSpPr>
            <a:spLocks noGrp="1"/>
          </p:cNvSpPr>
          <p:nvPr>
            <p:ph type="body" sz="quarter" idx="17"/>
          </p:nvPr>
        </p:nvSpPr>
        <p:spPr/>
        <p:txBody>
          <a:bodyPr/>
          <a:lstStyle/>
          <a:p>
            <a:r>
              <a:rPr lang="en-US" dirty="0"/>
              <a:t>A FLEXIBLE PRESENTATION DECK</a:t>
            </a:r>
          </a:p>
        </p:txBody>
      </p:sp>
      <p:pic>
        <p:nvPicPr>
          <p:cNvPr id="9" name="Picture Placeholder 6">
            <a:extLst>
              <a:ext uri="{FF2B5EF4-FFF2-40B4-BE49-F238E27FC236}">
                <a16:creationId xmlns:a16="http://schemas.microsoft.com/office/drawing/2014/main" id="{ABFB2554-C749-2C58-61B7-DA43B50A349D}"/>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l="6544"/>
          <a:stretch/>
        </p:blipFill>
        <p:spPr>
          <a:xfrm>
            <a:off x="6991350" y="0"/>
            <a:ext cx="5200650" cy="6858000"/>
          </a:xfrm>
          <a:prstGeom prst="rect">
            <a:avLst/>
          </a:prstGeom>
        </p:spPr>
      </p:pic>
    </p:spTree>
    <p:extLst>
      <p:ext uri="{BB962C8B-B14F-4D97-AF65-F5344CB8AC3E}">
        <p14:creationId xmlns:p14="http://schemas.microsoft.com/office/powerpoint/2010/main" val="2910564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0">
              <a:schemeClr val="tx2"/>
            </a:gs>
          </a:gsLst>
          <a:lin ang="5400000" scaled="1"/>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2D8AD1-CF78-2EAA-852B-9C3269546E7F}"/>
              </a:ext>
            </a:extLst>
          </p:cNvPr>
          <p:cNvSpPr txBox="1">
            <a:spLocks/>
          </p:cNvSpPr>
          <p:nvPr/>
        </p:nvSpPr>
        <p:spPr>
          <a:xfrm>
            <a:off x="497493" y="1782502"/>
            <a:ext cx="6206185" cy="1780438"/>
          </a:xfrm>
          <a:prstGeom prst="rect">
            <a:avLst/>
          </a:prstGeom>
        </p:spPr>
        <p:txBody>
          <a:bodyPr lIns="0" tIns="0" rIns="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sz="6000" b="1" dirty="0">
                <a:solidFill>
                  <a:schemeClr val="bg1"/>
                </a:solidFill>
              </a:rPr>
              <a:t>TABLE OF</a:t>
            </a:r>
          </a:p>
          <a:p>
            <a:pPr>
              <a:spcBef>
                <a:spcPts val="0"/>
              </a:spcBef>
            </a:pPr>
            <a:r>
              <a:rPr lang="en-US" sz="6000" b="1" dirty="0">
                <a:solidFill>
                  <a:schemeClr val="bg1"/>
                </a:solidFill>
              </a:rPr>
              <a:t>CONTENTS</a:t>
            </a:r>
          </a:p>
        </p:txBody>
      </p:sp>
      <p:sp>
        <p:nvSpPr>
          <p:cNvPr id="5" name="Rounded Rectangle 4">
            <a:extLst>
              <a:ext uri="{FF2B5EF4-FFF2-40B4-BE49-F238E27FC236}">
                <a16:creationId xmlns:a16="http://schemas.microsoft.com/office/drawing/2014/main" id="{C74DA234-FC5C-EF86-FEDD-D3057CD467B7}"/>
              </a:ext>
            </a:extLst>
          </p:cNvPr>
          <p:cNvSpPr/>
          <p:nvPr/>
        </p:nvSpPr>
        <p:spPr>
          <a:xfrm>
            <a:off x="425301" y="3872954"/>
            <a:ext cx="3044454" cy="98326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6" name="TextBox 5">
            <a:extLst>
              <a:ext uri="{FF2B5EF4-FFF2-40B4-BE49-F238E27FC236}">
                <a16:creationId xmlns:a16="http://schemas.microsoft.com/office/drawing/2014/main" id="{4294AE09-29A1-0B75-0630-7209019C5425}"/>
              </a:ext>
            </a:extLst>
          </p:cNvPr>
          <p:cNvSpPr txBox="1"/>
          <p:nvPr/>
        </p:nvSpPr>
        <p:spPr>
          <a:xfrm>
            <a:off x="6631487" y="351657"/>
            <a:ext cx="5135212" cy="6163226"/>
          </a:xfrm>
          <a:prstGeom prst="rect">
            <a:avLst/>
          </a:prstGeom>
          <a:noFill/>
        </p:spPr>
        <p:txBody>
          <a:bodyPr wrap="square" lIns="0" tIns="0" rIns="0" bIns="0" rtlCol="0">
            <a:spAutoFit/>
          </a:bodyPr>
          <a:lstStyle/>
          <a:p>
            <a:pPr>
              <a:lnSpc>
                <a:spcPct val="110000"/>
              </a:lnSpc>
              <a:tabLst>
                <a:tab pos="4800600" algn="r"/>
              </a:tabLst>
            </a:pPr>
            <a:r>
              <a:rPr lang="en-US" b="1" dirty="0">
                <a:solidFill>
                  <a:schemeClr val="bg1"/>
                </a:solidFill>
                <a:latin typeface="Aptos" panose="020B0004020202020204" pitchFamily="34" charset="0"/>
              </a:rPr>
              <a:t>CONTENTS</a:t>
            </a:r>
          </a:p>
          <a:p>
            <a:pPr>
              <a:lnSpc>
                <a:spcPct val="110000"/>
              </a:lnSpc>
              <a:tabLst>
                <a:tab pos="4800600" algn="r"/>
              </a:tabLst>
            </a:pPr>
            <a:r>
              <a:rPr lang="en-US" b="1" dirty="0">
                <a:solidFill>
                  <a:schemeClr val="bg1"/>
                </a:solidFill>
                <a:latin typeface="Aptos" panose="020B0004020202020204" pitchFamily="34" charset="0"/>
              </a:rPr>
              <a:t>READ THIS FIRST   </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a:lnSpc>
                <a:spcPct val="110000"/>
              </a:lnSpc>
              <a:tabLst>
                <a:tab pos="4800600" algn="r"/>
              </a:tabLst>
            </a:pPr>
            <a:r>
              <a:rPr lang="en-US" b="1" dirty="0">
                <a:solidFill>
                  <a:schemeClr val="bg1"/>
                </a:solidFill>
                <a:latin typeface="Aptos" panose="020B0004020202020204" pitchFamily="34" charset="0"/>
              </a:rPr>
              <a:t>SUB-HEADER</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a:lnSpc>
                <a:spcPct val="110000"/>
              </a:lnSpc>
              <a:tabLst>
                <a:tab pos="4800600" algn="r"/>
              </a:tabLst>
            </a:pPr>
            <a:r>
              <a:rPr lang="en-US" b="1" dirty="0">
                <a:solidFill>
                  <a:schemeClr val="bg1"/>
                </a:solidFill>
                <a:latin typeface="Aptos" panose="020B0004020202020204" pitchFamily="34" charset="0"/>
              </a:rPr>
              <a:t>SUB-HEADER</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a:lnSpc>
                <a:spcPct val="110000"/>
              </a:lnSpc>
              <a:tabLst>
                <a:tab pos="4800600" algn="r"/>
              </a:tabLst>
            </a:pPr>
            <a:r>
              <a:rPr lang="en-US" b="1" dirty="0">
                <a:solidFill>
                  <a:schemeClr val="bg1"/>
                </a:solidFill>
                <a:latin typeface="Aptos" panose="020B0004020202020204" pitchFamily="34" charset="0"/>
              </a:rPr>
              <a:t>SUB-HEADER</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a:lnSpc>
                <a:spcPct val="110000"/>
              </a:lnSpc>
              <a:tabLst>
                <a:tab pos="4800600" algn="r"/>
              </a:tabLst>
            </a:pPr>
            <a:r>
              <a:rPr lang="en-US" b="1" dirty="0">
                <a:solidFill>
                  <a:schemeClr val="bg1"/>
                </a:solidFill>
                <a:latin typeface="Aptos" panose="020B0004020202020204" pitchFamily="34" charset="0"/>
              </a:rPr>
              <a:t>SUB-HEADER</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a:p>
            <a:pPr marL="238125">
              <a:lnSpc>
                <a:spcPct val="110000"/>
              </a:lnSpc>
              <a:tabLst>
                <a:tab pos="4800600" algn="r"/>
              </a:tabLst>
            </a:pPr>
            <a:r>
              <a:rPr lang="en-US" b="1" dirty="0">
                <a:solidFill>
                  <a:schemeClr val="bg1"/>
                </a:solidFill>
                <a:latin typeface="Aptos" panose="020B0004020202020204" pitchFamily="34" charset="0"/>
              </a:rPr>
              <a:t>Page Title</a:t>
            </a:r>
            <a:r>
              <a:rPr lang="en-US" b="1" u="dash" dirty="0">
                <a:solidFill>
                  <a:schemeClr val="bg1"/>
                </a:solidFill>
                <a:latin typeface="Aptos" panose="020B0004020202020204" pitchFamily="34" charset="0"/>
              </a:rPr>
              <a:t>	</a:t>
            </a:r>
            <a:r>
              <a:rPr lang="en-US" b="1" dirty="0">
                <a:solidFill>
                  <a:schemeClr val="bg1"/>
                </a:solidFill>
                <a:latin typeface="Aptos" panose="020B0004020202020204" pitchFamily="34" charset="0"/>
              </a:rPr>
              <a:t> 000</a:t>
            </a:r>
          </a:p>
        </p:txBody>
      </p:sp>
      <p:sp>
        <p:nvSpPr>
          <p:cNvPr id="7" name="Freeform 6">
            <a:extLst>
              <a:ext uri="{FF2B5EF4-FFF2-40B4-BE49-F238E27FC236}">
                <a16:creationId xmlns:a16="http://schemas.microsoft.com/office/drawing/2014/main" id="{1E049F08-B121-6209-AF31-3FEF19E8BD9F}"/>
              </a:ext>
            </a:extLst>
          </p:cNvPr>
          <p:cNvSpPr/>
          <p:nvPr/>
        </p:nvSpPr>
        <p:spPr>
          <a:xfrm>
            <a:off x="3469756" y="810228"/>
            <a:ext cx="3044454" cy="3580399"/>
          </a:xfrm>
          <a:custGeom>
            <a:avLst/>
            <a:gdLst>
              <a:gd name="connsiteX0" fmla="*/ 0 w 3140242"/>
              <a:gd name="connsiteY0" fmla="*/ 3513221 h 3513221"/>
              <a:gd name="connsiteX1" fmla="*/ 2634916 w 3140242"/>
              <a:gd name="connsiteY1" fmla="*/ 3513221 h 3513221"/>
              <a:gd name="connsiteX2" fmla="*/ 2634916 w 3140242"/>
              <a:gd name="connsiteY2" fmla="*/ 0 h 3513221"/>
              <a:gd name="connsiteX3" fmla="*/ 3140242 w 3140242"/>
              <a:gd name="connsiteY3" fmla="*/ 0 h 3513221"/>
            </a:gdLst>
            <a:ahLst/>
            <a:cxnLst>
              <a:cxn ang="0">
                <a:pos x="connsiteX0" y="connsiteY0"/>
              </a:cxn>
              <a:cxn ang="0">
                <a:pos x="connsiteX1" y="connsiteY1"/>
              </a:cxn>
              <a:cxn ang="0">
                <a:pos x="connsiteX2" y="connsiteY2"/>
              </a:cxn>
              <a:cxn ang="0">
                <a:pos x="connsiteX3" y="connsiteY3"/>
              </a:cxn>
            </a:cxnLst>
            <a:rect l="l" t="t" r="r" b="b"/>
            <a:pathLst>
              <a:path w="3140242" h="3513221">
                <a:moveTo>
                  <a:pt x="0" y="3513221"/>
                </a:moveTo>
                <a:lnTo>
                  <a:pt x="2634916" y="3513221"/>
                </a:lnTo>
                <a:lnTo>
                  <a:pt x="2634916" y="0"/>
                </a:lnTo>
                <a:lnTo>
                  <a:pt x="3140242" y="0"/>
                </a:lnTo>
              </a:path>
            </a:pathLst>
          </a:custGeom>
          <a:noFill/>
          <a:ln w="19050">
            <a:solidFill>
              <a:schemeClr val="accent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ptos" panose="020B0004020202020204" pitchFamily="34" charset="0"/>
            </a:endParaRPr>
          </a:p>
        </p:txBody>
      </p:sp>
      <p:sp>
        <p:nvSpPr>
          <p:cNvPr id="8" name="Rounded Rectangle 7">
            <a:extLst>
              <a:ext uri="{FF2B5EF4-FFF2-40B4-BE49-F238E27FC236}">
                <a16:creationId xmlns:a16="http://schemas.microsoft.com/office/drawing/2014/main" id="{CBE9DE3F-D6C0-6A62-182A-D568787092C6}"/>
              </a:ext>
            </a:extLst>
          </p:cNvPr>
          <p:cNvSpPr/>
          <p:nvPr/>
        </p:nvSpPr>
        <p:spPr>
          <a:xfrm>
            <a:off x="6556714" y="661308"/>
            <a:ext cx="1915953" cy="306857"/>
          </a:xfrm>
          <a:prstGeom prst="roundRect">
            <a:avLst>
              <a:gd name="adj" fmla="val 5000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ptos" panose="020B0004020202020204" pitchFamily="34" charset="0"/>
            </a:endParaRPr>
          </a:p>
        </p:txBody>
      </p:sp>
      <p:sp>
        <p:nvSpPr>
          <p:cNvPr id="9" name="Content Placeholder 2">
            <a:extLst>
              <a:ext uri="{FF2B5EF4-FFF2-40B4-BE49-F238E27FC236}">
                <a16:creationId xmlns:a16="http://schemas.microsoft.com/office/drawing/2014/main" id="{5400753A-DAC9-E1D4-3AD4-9A2131FAE983}"/>
              </a:ext>
            </a:extLst>
          </p:cNvPr>
          <p:cNvSpPr txBox="1">
            <a:spLocks/>
          </p:cNvSpPr>
          <p:nvPr/>
        </p:nvSpPr>
        <p:spPr>
          <a:xfrm>
            <a:off x="425301" y="3872955"/>
            <a:ext cx="3044454" cy="983266"/>
          </a:xfrm>
          <a:prstGeom prst="rect">
            <a:avLst/>
          </a:prstGeom>
        </p:spPr>
        <p:txBody>
          <a:bodyPr vert="horz" lIns="0" tIns="0" rIns="0" bIns="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solidFill>
                  <a:schemeClr val="bg1"/>
                </a:solidFill>
              </a:rPr>
              <a:t>SUBTITLE FOR TOC</a:t>
            </a:r>
          </a:p>
          <a:p>
            <a:pPr marL="0" indent="0" algn="ctr">
              <a:spcBef>
                <a:spcPts val="0"/>
              </a:spcBef>
              <a:buFont typeface="Arial" panose="020B0604020202020204" pitchFamily="34" charset="0"/>
              <a:buNone/>
            </a:pPr>
            <a:r>
              <a:rPr lang="en-US" sz="2400" dirty="0">
                <a:solidFill>
                  <a:schemeClr val="bg1"/>
                </a:solidFill>
              </a:rPr>
              <a:t>START HERE</a:t>
            </a:r>
          </a:p>
        </p:txBody>
      </p:sp>
    </p:spTree>
    <p:extLst>
      <p:ext uri="{BB962C8B-B14F-4D97-AF65-F5344CB8AC3E}">
        <p14:creationId xmlns:p14="http://schemas.microsoft.com/office/powerpoint/2010/main" val="3757906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56FE8F-FCC6-D798-7D2E-C6C3C87B0B7D}"/>
              </a:ext>
            </a:extLst>
          </p:cNvPr>
          <p:cNvSpPr>
            <a:spLocks noGrp="1"/>
          </p:cNvSpPr>
          <p:nvPr>
            <p:ph type="sldNum" sz="quarter" idx="12"/>
          </p:nvPr>
        </p:nvSpPr>
        <p:spPr/>
        <p:txBody>
          <a:bodyPr/>
          <a:lstStyle/>
          <a:p>
            <a:fld id="{F732C732-AAC8-F547-A38C-3ADCCEC237B4}" type="slidenum">
              <a:rPr lang="en-US" smtClean="0"/>
              <a:pPr/>
              <a:t>8</a:t>
            </a:fld>
            <a:endParaRPr lang="en-US" dirty="0"/>
          </a:p>
        </p:txBody>
      </p:sp>
      <p:sp>
        <p:nvSpPr>
          <p:cNvPr id="3" name="Text Placeholder 2">
            <a:extLst>
              <a:ext uri="{FF2B5EF4-FFF2-40B4-BE49-F238E27FC236}">
                <a16:creationId xmlns:a16="http://schemas.microsoft.com/office/drawing/2014/main" id="{975579EE-8BC3-DCC4-A78C-1DE28984E192}"/>
              </a:ext>
            </a:extLst>
          </p:cNvPr>
          <p:cNvSpPr>
            <a:spLocks noGrp="1"/>
          </p:cNvSpPr>
          <p:nvPr>
            <p:ph type="body" sz="quarter" idx="13"/>
          </p:nvPr>
        </p:nvSpPr>
        <p:spPr/>
        <p:txBody>
          <a:bodyPr/>
          <a:lstStyle/>
          <a:p>
            <a:r>
              <a:rPr lang="en-US" dirty="0"/>
              <a:t>INTRODUCTION</a:t>
            </a:r>
          </a:p>
          <a:p>
            <a:r>
              <a:rPr lang="en-US" dirty="0"/>
              <a:t>SLIDE</a:t>
            </a:r>
          </a:p>
        </p:txBody>
      </p:sp>
      <p:sp>
        <p:nvSpPr>
          <p:cNvPr id="4" name="Text Placeholder 3">
            <a:extLst>
              <a:ext uri="{FF2B5EF4-FFF2-40B4-BE49-F238E27FC236}">
                <a16:creationId xmlns:a16="http://schemas.microsoft.com/office/drawing/2014/main" id="{1714D5DC-D3B7-A0E0-FBA1-271782F2C1D3}"/>
              </a:ext>
            </a:extLst>
          </p:cNvPr>
          <p:cNvSpPr>
            <a:spLocks noGrp="1"/>
          </p:cNvSpPr>
          <p:nvPr>
            <p:ph type="body" sz="quarter" idx="14"/>
          </p:nvPr>
        </p:nvSpPr>
        <p:spPr/>
        <p:txBody>
          <a:bodyPr/>
          <a:lstStyle/>
          <a:p>
            <a:r>
              <a:rPr lang="en-US" dirty="0"/>
              <a:t>WHEN WE DO THE JOB THIS GOOD</a:t>
            </a:r>
          </a:p>
          <a:p>
            <a:r>
              <a:rPr lang="en-US" sz="1200" dirty="0"/>
              <a:t>THE WORLD STANDS UP AND TAKES NOTICE</a:t>
            </a:r>
          </a:p>
        </p:txBody>
      </p:sp>
      <p:pic>
        <p:nvPicPr>
          <p:cNvPr id="6" name="Picture Placeholder 7">
            <a:extLst>
              <a:ext uri="{FF2B5EF4-FFF2-40B4-BE49-F238E27FC236}">
                <a16:creationId xmlns:a16="http://schemas.microsoft.com/office/drawing/2014/main" id="{7BB1A626-2644-F64F-E84A-D0B99ADC266F}"/>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a:ext>
            </a:extLst>
          </a:blip>
          <a:srcRect t="2666" b="13512"/>
          <a:stretch/>
        </p:blipFill>
        <p:spPr>
          <a:xfrm>
            <a:off x="4878060" y="1927186"/>
            <a:ext cx="4322321" cy="2862263"/>
          </a:xfrm>
          <a:prstGeom prst="rect">
            <a:avLst/>
          </a:prstGeom>
        </p:spPr>
      </p:pic>
    </p:spTree>
    <p:extLst>
      <p:ext uri="{BB962C8B-B14F-4D97-AF65-F5344CB8AC3E}">
        <p14:creationId xmlns:p14="http://schemas.microsoft.com/office/powerpoint/2010/main" val="424452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43E8A-9D4F-CD10-0AA8-FF753FDAAE48}"/>
              </a:ext>
            </a:extLst>
          </p:cNvPr>
          <p:cNvSpPr>
            <a:spLocks noGrp="1"/>
          </p:cNvSpPr>
          <p:nvPr>
            <p:ph type="sldNum" sz="quarter" idx="12"/>
          </p:nvPr>
        </p:nvSpPr>
        <p:spPr/>
        <p:txBody>
          <a:bodyPr/>
          <a:lstStyle/>
          <a:p>
            <a:fld id="{F732C732-AAC8-F547-A38C-3ADCCEC237B4}" type="slidenum">
              <a:rPr lang="en-US" smtClean="0"/>
              <a:pPr/>
              <a:t>9</a:t>
            </a:fld>
            <a:endParaRPr lang="en-US" dirty="0"/>
          </a:p>
        </p:txBody>
      </p:sp>
      <p:sp>
        <p:nvSpPr>
          <p:cNvPr id="3" name="Text Placeholder 2">
            <a:extLst>
              <a:ext uri="{FF2B5EF4-FFF2-40B4-BE49-F238E27FC236}">
                <a16:creationId xmlns:a16="http://schemas.microsoft.com/office/drawing/2014/main" id="{42008B54-8077-F2EA-F486-60FD0E01EA9B}"/>
              </a:ext>
            </a:extLst>
          </p:cNvPr>
          <p:cNvSpPr>
            <a:spLocks noGrp="1"/>
          </p:cNvSpPr>
          <p:nvPr>
            <p:ph type="body" sz="quarter" idx="13"/>
          </p:nvPr>
        </p:nvSpPr>
        <p:spPr/>
        <p:txBody>
          <a:bodyPr/>
          <a:lstStyle/>
          <a:p>
            <a:r>
              <a:rPr lang="en-US" dirty="0"/>
              <a:t>YOU CAN ALSO USE INTRO SLIDES </a:t>
            </a:r>
            <a:br>
              <a:rPr lang="en-US" dirty="0"/>
            </a:br>
            <a:r>
              <a:rPr lang="en-US" dirty="0"/>
              <a:t>FOR OTHER ILLUSTRATIONS</a:t>
            </a:r>
          </a:p>
        </p:txBody>
      </p:sp>
      <p:sp>
        <p:nvSpPr>
          <p:cNvPr id="4" name="Text Placeholder 3">
            <a:extLst>
              <a:ext uri="{FF2B5EF4-FFF2-40B4-BE49-F238E27FC236}">
                <a16:creationId xmlns:a16="http://schemas.microsoft.com/office/drawing/2014/main" id="{6BBB066B-B57D-9E95-6A43-41C3C0D76913}"/>
              </a:ext>
            </a:extLst>
          </p:cNvPr>
          <p:cNvSpPr>
            <a:spLocks noGrp="1"/>
          </p:cNvSpPr>
          <p:nvPr>
            <p:ph type="body" sz="quarter" idx="14"/>
          </p:nvPr>
        </p:nvSpPr>
        <p:spPr/>
        <p:txBody>
          <a:bodyPr/>
          <a:lstStyle/>
          <a:p>
            <a:r>
              <a:rPr lang="en-US" dirty="0"/>
              <a:t>IN THE LAB</a:t>
            </a:r>
          </a:p>
        </p:txBody>
      </p:sp>
      <p:sp>
        <p:nvSpPr>
          <p:cNvPr id="6" name="Text Placeholder 5">
            <a:extLst>
              <a:ext uri="{FF2B5EF4-FFF2-40B4-BE49-F238E27FC236}">
                <a16:creationId xmlns:a16="http://schemas.microsoft.com/office/drawing/2014/main" id="{4D68E2E4-168B-1B42-0E05-D4E7466666A0}"/>
              </a:ext>
            </a:extLst>
          </p:cNvPr>
          <p:cNvSpPr>
            <a:spLocks noGrp="1"/>
          </p:cNvSpPr>
          <p:nvPr>
            <p:ph type="body" sz="quarter" idx="16"/>
          </p:nvPr>
        </p:nvSpPr>
        <p:spPr/>
        <p:txBody>
          <a:bodyPr/>
          <a:lstStyle/>
          <a:p>
            <a:r>
              <a:rPr lang="en-US" dirty="0"/>
              <a:t>IN THE COMMUNITY</a:t>
            </a:r>
          </a:p>
        </p:txBody>
      </p:sp>
      <p:pic>
        <p:nvPicPr>
          <p:cNvPr id="8" name="Picture Placeholder 7">
            <a:extLst>
              <a:ext uri="{FF2B5EF4-FFF2-40B4-BE49-F238E27FC236}">
                <a16:creationId xmlns:a16="http://schemas.microsoft.com/office/drawing/2014/main" id="{55E62743-5FA2-6C6E-AAB7-F7C02C410301}"/>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b="13092"/>
          <a:stretch/>
        </p:blipFill>
        <p:spPr>
          <a:xfrm>
            <a:off x="4978777" y="1927186"/>
            <a:ext cx="2961172" cy="2862263"/>
          </a:xfrm>
          <a:prstGeom prst="rect">
            <a:avLst/>
          </a:prstGeom>
        </p:spPr>
      </p:pic>
      <p:pic>
        <p:nvPicPr>
          <p:cNvPr id="9" name="Picture Placeholder 6">
            <a:extLst>
              <a:ext uri="{FF2B5EF4-FFF2-40B4-BE49-F238E27FC236}">
                <a16:creationId xmlns:a16="http://schemas.microsoft.com/office/drawing/2014/main" id="{B7E2FE85-A277-4B07-1058-5A1C71276A2D}"/>
              </a:ext>
            </a:extLst>
          </p:cNvPr>
          <p:cNvPicPr>
            <a:picLocks noGrp="1" noChangeAspect="1"/>
          </p:cNvPicPr>
          <p:nvPr>
            <p:ph type="pic" sz="quarter" idx="17"/>
          </p:nvPr>
        </p:nvPicPr>
        <p:blipFill rotWithShape="1">
          <a:blip r:embed="rId3" cstate="screen">
            <a:extLst>
              <a:ext uri="{28A0092B-C50C-407E-A947-70E740481C1C}">
                <a14:useLocalDpi xmlns:a14="http://schemas.microsoft.com/office/drawing/2010/main"/>
              </a:ext>
            </a:extLst>
          </a:blip>
          <a:srcRect b="13069"/>
          <a:stretch/>
        </p:blipFill>
        <p:spPr>
          <a:xfrm>
            <a:off x="8532205" y="1927186"/>
            <a:ext cx="2961172" cy="2862263"/>
          </a:xfrm>
          <a:prstGeom prst="rect">
            <a:avLst/>
          </a:prstGeom>
        </p:spPr>
      </p:pic>
    </p:spTree>
    <p:extLst>
      <p:ext uri="{BB962C8B-B14F-4D97-AF65-F5344CB8AC3E}">
        <p14:creationId xmlns:p14="http://schemas.microsoft.com/office/powerpoint/2010/main" val="2608742636"/>
      </p:ext>
    </p:extLst>
  </p:cSld>
  <p:clrMapOvr>
    <a:masterClrMapping/>
  </p:clrMapOvr>
</p:sld>
</file>

<file path=ppt/theme/theme1.xml><?xml version="1.0" encoding="utf-8"?>
<a:theme xmlns:a="http://schemas.openxmlformats.org/drawingml/2006/main" name="Custom Design">
  <a:themeElements>
    <a:clrScheme name="MOMENTUM 1">
      <a:dk1>
        <a:srgbClr val="000000"/>
      </a:dk1>
      <a:lt1>
        <a:srgbClr val="FFFFFF"/>
      </a:lt1>
      <a:dk2>
        <a:srgbClr val="002657"/>
      </a:dk2>
      <a:lt2>
        <a:srgbClr val="C7C9C8"/>
      </a:lt2>
      <a:accent1>
        <a:srgbClr val="FA4616"/>
      </a:accent1>
      <a:accent2>
        <a:srgbClr val="0020A5"/>
      </a:accent2>
      <a:accent3>
        <a:srgbClr val="F2A900"/>
      </a:accent3>
      <a:accent4>
        <a:srgbClr val="228848"/>
      </a:accent4>
      <a:accent5>
        <a:srgbClr val="692A60"/>
      </a:accent5>
      <a:accent6>
        <a:srgbClr val="D32737"/>
      </a:accent6>
      <a:hlink>
        <a:srgbClr val="343741"/>
      </a:hlink>
      <a:folHlink>
        <a:srgbClr val="34374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1779</Words>
  <Application>Microsoft Macintosh PowerPoint</Application>
  <PresentationFormat>Widescreen</PresentationFormat>
  <Paragraphs>575</Paragraphs>
  <Slides>45</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Aptos</vt:lpstr>
      <vt:lpstr>Aptos Display</vt:lpstr>
      <vt:lpstr>Arial</vt:lpstr>
      <vt:lpstr>Wingdings</vt:lpstr>
      <vt:lpstr>Custom Design</vt:lpstr>
      <vt:lpstr>MOMENTUM POWER POINTS</vt:lpstr>
      <vt:lpstr>MOMENTUM  POWER POINTS</vt:lpstr>
      <vt:lpstr>MOMENTUM POWER POINTS</vt:lpstr>
      <vt:lpstr>MOMENTUM POWER POINTS</vt:lpstr>
      <vt:lpstr>MOMENTUM POWER POINTS</vt:lpstr>
      <vt:lpstr>MOMENTUM POWER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DIVIDER CAN FIT UP TO TWO LINES</vt:lpstr>
      <vt:lpstr>SECTION DIVIDER CAN FIT UP TO TWO LINES</vt:lpstr>
      <vt:lpstr>SECTION NAME GOES HERE</vt:lpstr>
      <vt:lpstr>SECTION NAME GOES HERE</vt:lpstr>
      <vt:lpstr>A good speech is like a pencil. It has to have a point.</vt:lpstr>
      <vt:lpstr>Our lives begin to end  the day we become silent  about the things that matter.</vt:lpstr>
      <vt:lpstr>Make your point</vt:lpstr>
      <vt:lpstr>Tell them what you really think.</vt:lpstr>
      <vt:lpstr>Tell them what you really think.</vt:lpstr>
      <vt:lpstr>Say it with pictures.</vt:lpstr>
      <vt:lpstr>Make your point</vt:lpstr>
      <vt:lpstr>Flex your layout.</vt:lpstr>
      <vt:lpstr>PowerPoint Presentation</vt:lpstr>
      <vt:lpstr>SAMPLE CHARTS</vt:lpstr>
      <vt:lpstr>SAMPLE CHARTS</vt:lpstr>
      <vt:lpstr>SAMPLE CHARTS</vt:lpstr>
      <vt:lpstr>SAMPLE GRAPHS</vt:lpstr>
      <vt:lpstr>SAMPLE GRAPHS</vt:lpstr>
      <vt:lpstr>SAMPLE GRAPHS</vt:lpstr>
      <vt:lpstr>SAMPLE GRAPHS</vt:lpstr>
      <vt:lpstr>SAMPLE GRAPHS</vt:lpstr>
      <vt:lpstr>SAMPLE GRAPHS</vt:lpstr>
      <vt:lpstr>SAMPLE TABLES</vt:lpstr>
      <vt:lpstr>SAMPLE TABLES</vt:lpstr>
      <vt:lpstr>SAMPLE TABLES</vt:lpstr>
      <vt:lpstr>SAMPLE INFOGRAPHIC DASHBOARD</vt:lpstr>
      <vt:lpstr>SAMPLE INFOGRAPHIC COMPARISON</vt:lpstr>
      <vt:lpstr>SAMPLE INFOGRAPHIC PHONES</vt:lpstr>
      <vt:lpstr>SAMPLE INFOGRAPHIC LAPTOP</vt:lpstr>
      <vt:lpstr>SAMPLE INFOGRAPHIC DESKTOP</vt:lpstr>
      <vt:lpstr>SAMPLE INFOGRAPHIC MAP USA</vt:lpstr>
      <vt:lpstr>SAMPLE INFOGRAPHIC MAP USA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Dominguez,Jane</dc:creator>
  <cp:keywords/>
  <dc:description/>
  <cp:lastModifiedBy>Dominguez,Jane</cp:lastModifiedBy>
  <cp:revision>53</cp:revision>
  <dcterms:created xsi:type="dcterms:W3CDTF">2025-04-18T16:40:27Z</dcterms:created>
  <dcterms:modified xsi:type="dcterms:W3CDTF">2025-04-18T20:18:58Z</dcterms:modified>
  <cp:category/>
</cp:coreProperties>
</file>