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256" r:id="rId2"/>
  </p:sldIdLst>
  <p:sldSz cx="512064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AFEF"/>
    <a:srgbClr val="1F41A1"/>
    <a:srgbClr val="FF5B19"/>
    <a:srgbClr val="FCEFD0"/>
    <a:srgbClr val="1A35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6061" autoAdjust="0"/>
    <p:restoredTop sz="94660"/>
  </p:normalViewPr>
  <p:slideViewPr>
    <p:cSldViewPr snapToGrid="0">
      <p:cViewPr varScale="1">
        <p:scale>
          <a:sx n="24" d="100"/>
          <a:sy n="24" d="100"/>
        </p:scale>
        <p:origin x="148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1088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6"/>
          <p:cNvSpPr/>
          <p:nvPr userDrawn="1"/>
        </p:nvSpPr>
        <p:spPr>
          <a:xfrm>
            <a:off x="914907" y="660817"/>
            <a:ext cx="49507908" cy="3677462"/>
          </a:xfrm>
          <a:prstGeom prst="round2SameRect">
            <a:avLst>
              <a:gd name="adj1" fmla="val 15309"/>
              <a:gd name="adj2" fmla="val 0"/>
            </a:avLst>
          </a:prstGeom>
          <a:pattFill prst="wdDnDiag">
            <a:fgClr>
              <a:srgbClr val="21AFEF"/>
            </a:fgClr>
            <a:bgClr>
              <a:srgbClr val="1F41A1"/>
            </a:bgClr>
          </a:patt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ound Same Side Corner Rectangle 7"/>
          <p:cNvSpPr/>
          <p:nvPr userDrawn="1"/>
        </p:nvSpPr>
        <p:spPr>
          <a:xfrm>
            <a:off x="891918" y="660817"/>
            <a:ext cx="49538631" cy="3712400"/>
          </a:xfrm>
          <a:prstGeom prst="round2SameRect">
            <a:avLst>
              <a:gd name="adj1" fmla="val 13816"/>
              <a:gd name="adj2" fmla="val 0"/>
            </a:avLst>
          </a:prstGeom>
          <a:gradFill flip="none" rotWithShape="1">
            <a:gsLst>
              <a:gs pos="1000">
                <a:srgbClr val="1F41A1"/>
              </a:gs>
              <a:gs pos="100000">
                <a:srgbClr val="21AFEF">
                  <a:alpha val="84000"/>
                </a:srgbClr>
              </a:gs>
            </a:gsLst>
            <a:lin ang="16800000" scaled="0"/>
            <a:tileRect/>
          </a:gra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 </a:t>
            </a:r>
            <a:endParaRPr lang="en-US" sz="1800" dirty="0"/>
          </a:p>
        </p:txBody>
      </p:sp>
      <p:sp>
        <p:nvSpPr>
          <p:cNvPr id="9" name="Round Same Side Corner Rectangle 8"/>
          <p:cNvSpPr/>
          <p:nvPr userDrawn="1"/>
        </p:nvSpPr>
        <p:spPr>
          <a:xfrm>
            <a:off x="29638489" y="3911576"/>
            <a:ext cx="20580555" cy="278296"/>
          </a:xfrm>
          <a:prstGeom prst="round2SameRect">
            <a:avLst>
              <a:gd name="adj1" fmla="val 0"/>
              <a:gd name="adj2" fmla="val 0"/>
            </a:avLst>
          </a:prstGeom>
          <a:gradFill flip="none" rotWithShape="1">
            <a:gsLst>
              <a:gs pos="100000">
                <a:schemeClr val="bg1">
                  <a:alpha val="34000"/>
                </a:schemeClr>
              </a:gs>
              <a:gs pos="0">
                <a:srgbClr val="21AFEF">
                  <a:alpha val="0"/>
                </a:srgbClr>
              </a:gs>
            </a:gsLst>
            <a:lin ang="0" scaled="1"/>
            <a:tileRect/>
          </a:gra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8334" r="-8334"/>
          <a:stretch/>
        </p:blipFill>
        <p:spPr>
          <a:xfrm>
            <a:off x="1317320" y="1652753"/>
            <a:ext cx="9258004" cy="1924319"/>
          </a:xfrm>
          <a:prstGeom prst="rect">
            <a:avLst/>
          </a:prstGeom>
        </p:spPr>
      </p:pic>
      <p:sp>
        <p:nvSpPr>
          <p:cNvPr id="11" name="Round Same Side Corner Rectangle 10"/>
          <p:cNvSpPr/>
          <p:nvPr userDrawn="1"/>
        </p:nvSpPr>
        <p:spPr>
          <a:xfrm>
            <a:off x="922638" y="32114383"/>
            <a:ext cx="49507908" cy="134310"/>
          </a:xfrm>
          <a:prstGeom prst="round2SameRect">
            <a:avLst>
              <a:gd name="adj1" fmla="val 0"/>
              <a:gd name="adj2" fmla="val 0"/>
            </a:avLst>
          </a:prstGeom>
          <a:gradFill flip="none" rotWithShape="1">
            <a:gsLst>
              <a:gs pos="100000">
                <a:srgbClr val="21AFEF"/>
              </a:gs>
              <a:gs pos="0">
                <a:srgbClr val="1F41A1"/>
              </a:gs>
            </a:gsLst>
            <a:lin ang="0" scaled="1"/>
            <a:tileRect/>
          </a:gra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ound Same Side Corner Rectangle 11"/>
          <p:cNvSpPr/>
          <p:nvPr userDrawn="1"/>
        </p:nvSpPr>
        <p:spPr>
          <a:xfrm>
            <a:off x="891918" y="4371495"/>
            <a:ext cx="49538631" cy="107951"/>
          </a:xfrm>
          <a:prstGeom prst="round2SameRect">
            <a:avLst>
              <a:gd name="adj1" fmla="val 0"/>
              <a:gd name="adj2" fmla="val 0"/>
            </a:avLst>
          </a:prstGeom>
          <a:gradFill>
            <a:gsLst>
              <a:gs pos="37000">
                <a:srgbClr val="FF8350"/>
              </a:gs>
              <a:gs pos="0">
                <a:srgbClr val="FF5B1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386774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3840480" rtl="0" eaLnBrk="1" latinLnBrk="0" hangingPunct="1">
        <a:lnSpc>
          <a:spcPct val="90000"/>
        </a:lnSpc>
        <a:spcBef>
          <a:spcPct val="0"/>
        </a:spcBef>
        <a:buNone/>
        <a:defRPr sz="184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0120" indent="-960120" algn="l" defTabSz="3840480" rtl="0" eaLnBrk="1" latinLnBrk="0" hangingPunct="1">
        <a:lnSpc>
          <a:spcPct val="90000"/>
        </a:lnSpc>
        <a:spcBef>
          <a:spcPts val="4200"/>
        </a:spcBef>
        <a:buFont typeface="Arial" panose="020B0604020202020204" pitchFamily="34" charset="0"/>
        <a:buChar char="•"/>
        <a:defRPr sz="11760" kern="1200">
          <a:solidFill>
            <a:schemeClr val="tx1"/>
          </a:solidFill>
          <a:latin typeface="+mn-lt"/>
          <a:ea typeface="+mn-ea"/>
          <a:cs typeface="+mn-cs"/>
        </a:defRPr>
      </a:lvl1pPr>
      <a:lvl2pPr marL="28803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3pPr>
      <a:lvl4pPr marL="67208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1056132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24815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63220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1pPr>
      <a:lvl2pPr marL="19202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2pPr>
      <a:lvl3pPr marL="38404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768096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960120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15214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34416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53619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35421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312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University of Florida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Clark,Jeremey</dc:creator>
  <cp:lastModifiedBy>Clark,Jeremey</cp:lastModifiedBy>
  <cp:revision>22</cp:revision>
  <dcterms:created xsi:type="dcterms:W3CDTF">2020-02-24T19:32:25Z</dcterms:created>
  <dcterms:modified xsi:type="dcterms:W3CDTF">2020-02-26T18:58:22Z</dcterms:modified>
</cp:coreProperties>
</file>