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AFEF"/>
    <a:srgbClr val="1F41A1"/>
    <a:srgbClr val="FF5B19"/>
    <a:srgbClr val="FCEFD0"/>
    <a:srgbClr val="1A35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4660"/>
  </p:normalViewPr>
  <p:slideViewPr>
    <p:cSldViewPr snapToGrid="0">
      <p:cViewPr varScale="1">
        <p:scale>
          <a:sx n="18" d="100"/>
          <a:sy n="18" d="100"/>
        </p:scale>
        <p:origin x="351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14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573377" y="881091"/>
            <a:ext cx="31846263" cy="6165168"/>
            <a:chOff x="573377" y="881091"/>
            <a:chExt cx="31846263" cy="5091506"/>
          </a:xfrm>
        </p:grpSpPr>
        <p:sp>
          <p:nvSpPr>
            <p:cNvPr id="7" name="Round Same Side Corner Rectangle 6"/>
            <p:cNvSpPr/>
            <p:nvPr userDrawn="1"/>
          </p:nvSpPr>
          <p:spPr>
            <a:xfrm>
              <a:off x="588155" y="881091"/>
              <a:ext cx="31826512" cy="4903282"/>
            </a:xfrm>
            <a:prstGeom prst="round2SameRect">
              <a:avLst>
                <a:gd name="adj1" fmla="val 15309"/>
                <a:gd name="adj2" fmla="val 0"/>
              </a:avLst>
            </a:prstGeom>
            <a:pattFill prst="wdDnDiag">
              <a:fgClr>
                <a:srgbClr val="21AFEF"/>
              </a:fgClr>
              <a:bgClr>
                <a:srgbClr val="1F41A1"/>
              </a:bgClr>
            </a:patt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7"/>
            </a:p>
          </p:txBody>
        </p:sp>
        <p:sp>
          <p:nvSpPr>
            <p:cNvPr id="8" name="Round Same Side Corner Rectangle 7"/>
            <p:cNvSpPr/>
            <p:nvPr userDrawn="1"/>
          </p:nvSpPr>
          <p:spPr>
            <a:xfrm>
              <a:off x="573377" y="881091"/>
              <a:ext cx="31846263" cy="4949866"/>
            </a:xfrm>
            <a:prstGeom prst="round2SameRect">
              <a:avLst>
                <a:gd name="adj1" fmla="val 13816"/>
                <a:gd name="adj2" fmla="val 0"/>
              </a:avLst>
            </a:prstGeom>
            <a:gradFill flip="none" rotWithShape="1">
              <a:gsLst>
                <a:gs pos="1000">
                  <a:srgbClr val="1F41A1"/>
                </a:gs>
                <a:gs pos="100000">
                  <a:srgbClr val="21AFEF">
                    <a:alpha val="84000"/>
                  </a:srgbClr>
                </a:gs>
              </a:gsLst>
              <a:lin ang="16800000" scaled="0"/>
              <a:tileRect/>
            </a:gra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57" dirty="0" smtClean="0"/>
                <a:t> </a:t>
              </a:r>
              <a:endParaRPr lang="en-US" sz="1157" dirty="0"/>
            </a:p>
          </p:txBody>
        </p:sp>
        <p:sp>
          <p:nvSpPr>
            <p:cNvPr id="9" name="Round Same Side Corner Rectangle 8"/>
            <p:cNvSpPr/>
            <p:nvPr userDrawn="1"/>
          </p:nvSpPr>
          <p:spPr>
            <a:xfrm rot="10800000">
              <a:off x="968516" y="5215435"/>
              <a:ext cx="13230357" cy="371062"/>
            </a:xfrm>
            <a:prstGeom prst="round2SameRect">
              <a:avLst>
                <a:gd name="adj1" fmla="val 0"/>
                <a:gd name="adj2" fmla="val 0"/>
              </a:avLst>
            </a:prstGeom>
            <a:gradFill flip="none" rotWithShape="1">
              <a:gsLst>
                <a:gs pos="100000">
                  <a:schemeClr val="bg1">
                    <a:alpha val="34000"/>
                  </a:schemeClr>
                </a:gs>
                <a:gs pos="0">
                  <a:srgbClr val="21AFEF">
                    <a:alpha val="0"/>
                  </a:srgbClr>
                </a:gs>
              </a:gsLst>
              <a:lin ang="0" scaled="1"/>
              <a:tileRect/>
            </a:gra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7"/>
            </a:p>
          </p:txBody>
        </p:sp>
        <p:sp>
          <p:nvSpPr>
            <p:cNvPr id="12" name="Round Same Side Corner Rectangle 11"/>
            <p:cNvSpPr/>
            <p:nvPr userDrawn="1"/>
          </p:nvSpPr>
          <p:spPr>
            <a:xfrm>
              <a:off x="573377" y="5828663"/>
              <a:ext cx="31846263" cy="143934"/>
            </a:xfrm>
            <a:prstGeom prst="round2SameRect">
              <a:avLst>
                <a:gd name="adj1" fmla="val 0"/>
                <a:gd name="adj2" fmla="val 0"/>
              </a:avLst>
            </a:prstGeom>
            <a:gradFill>
              <a:gsLst>
                <a:gs pos="37000">
                  <a:srgbClr val="FF8350"/>
                </a:gs>
                <a:gs pos="0">
                  <a:srgbClr val="FF5B19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7"/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38889" b="-38889"/>
          <a:stretch/>
        </p:blipFill>
        <p:spPr>
          <a:xfrm>
            <a:off x="1707462" y="1074119"/>
            <a:ext cx="8488044" cy="3659245"/>
          </a:xfrm>
          <a:prstGeom prst="rect">
            <a:avLst/>
          </a:prstGeom>
        </p:spPr>
      </p:pic>
      <p:sp>
        <p:nvSpPr>
          <p:cNvPr id="11" name="Round Same Side Corner Rectangle 10"/>
          <p:cNvSpPr/>
          <p:nvPr userDrawn="1"/>
        </p:nvSpPr>
        <p:spPr>
          <a:xfrm>
            <a:off x="593125" y="42819178"/>
            <a:ext cx="31826512" cy="179080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rgbClr val="21AFEF"/>
              </a:gs>
              <a:gs pos="0">
                <a:srgbClr val="1F41A1"/>
              </a:gs>
            </a:gsLst>
            <a:lin ang="0" scaled="1"/>
            <a:tileRect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7"/>
          </a:p>
        </p:txBody>
      </p:sp>
    </p:spTree>
    <p:extLst>
      <p:ext uri="{BB962C8B-B14F-4D97-AF65-F5344CB8AC3E}">
        <p14:creationId xmlns:p14="http://schemas.microsoft.com/office/powerpoint/2010/main" val="376389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54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Clark,Jeremey</dc:creator>
  <cp:lastModifiedBy>Clark,Jeremey</cp:lastModifiedBy>
  <cp:revision>25</cp:revision>
  <dcterms:created xsi:type="dcterms:W3CDTF">2020-02-24T19:32:25Z</dcterms:created>
  <dcterms:modified xsi:type="dcterms:W3CDTF">2020-02-26T19:25:05Z</dcterms:modified>
</cp:coreProperties>
</file>